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56" r:id="rId5"/>
    <p:sldId id="319" r:id="rId6"/>
    <p:sldId id="266" r:id="rId7"/>
    <p:sldId id="269" r:id="rId8"/>
    <p:sldId id="295" r:id="rId9"/>
    <p:sldId id="296" r:id="rId10"/>
    <p:sldId id="297" r:id="rId11"/>
    <p:sldId id="298" r:id="rId12"/>
    <p:sldId id="300" r:id="rId13"/>
    <p:sldId id="301" r:id="rId14"/>
    <p:sldId id="299" r:id="rId15"/>
    <p:sldId id="302" r:id="rId16"/>
    <p:sldId id="303" r:id="rId17"/>
    <p:sldId id="304" r:id="rId18"/>
    <p:sldId id="305" r:id="rId19"/>
    <p:sldId id="307" r:id="rId20"/>
    <p:sldId id="306" r:id="rId21"/>
    <p:sldId id="308" r:id="rId22"/>
    <p:sldId id="309" r:id="rId23"/>
    <p:sldId id="310" r:id="rId24"/>
    <p:sldId id="311" r:id="rId25"/>
    <p:sldId id="312" r:id="rId26"/>
    <p:sldId id="313" r:id="rId27"/>
    <p:sldId id="314" r:id="rId28"/>
    <p:sldId id="315" r:id="rId29"/>
    <p:sldId id="316" r:id="rId30"/>
    <p:sldId id="31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E11CE6-48FB-1CE4-BBF3-BC6FB3BF21F1}" name="Jamie Lynch" initials="JL" userId="S::jamie.lynch@wrasapprovals.co.uk::c9e9fd53-24bf-4e28-ac85-57d2572cdf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5ED84-9343-4DFA-8B4D-4A145E5EA042}" v="17" dt="2025-07-28T14:16:47.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Lynch" userId="c9e9fd53-24bf-4e28-ac85-57d2572cdf1a" providerId="ADAL" clId="{4A15ED84-9343-4DFA-8B4D-4A145E5EA042}"/>
    <pc:docChg chg="undo redo custSel modSld">
      <pc:chgData name="Jamie Lynch" userId="c9e9fd53-24bf-4e28-ac85-57d2572cdf1a" providerId="ADAL" clId="{4A15ED84-9343-4DFA-8B4D-4A145E5EA042}" dt="2025-07-28T14:17:09.930" v="1779" actId="20577"/>
      <pc:docMkLst>
        <pc:docMk/>
      </pc:docMkLst>
      <pc:sldChg chg="addSp delSp modSp mod">
        <pc:chgData name="Jamie Lynch" userId="c9e9fd53-24bf-4e28-ac85-57d2572cdf1a" providerId="ADAL" clId="{4A15ED84-9343-4DFA-8B4D-4A145E5EA042}" dt="2025-07-28T09:57:04.166" v="1093" actId="6549"/>
        <pc:sldMkLst>
          <pc:docMk/>
          <pc:sldMk cId="4005927387" sldId="295"/>
        </pc:sldMkLst>
        <pc:spChg chg="mod">
          <ac:chgData name="Jamie Lynch" userId="c9e9fd53-24bf-4e28-ac85-57d2572cdf1a" providerId="ADAL" clId="{4A15ED84-9343-4DFA-8B4D-4A145E5EA042}" dt="2025-07-24T14:14:01.013" v="414" actId="108"/>
          <ac:spMkLst>
            <pc:docMk/>
            <pc:sldMk cId="4005927387" sldId="295"/>
            <ac:spMk id="5" creationId="{51A7A6F2-06B5-696D-C311-C0D71ABABAFA}"/>
          </ac:spMkLst>
        </pc:spChg>
        <pc:spChg chg="mod">
          <ac:chgData name="Jamie Lynch" userId="c9e9fd53-24bf-4e28-ac85-57d2572cdf1a" providerId="ADAL" clId="{4A15ED84-9343-4DFA-8B4D-4A145E5EA042}" dt="2025-07-28T09:57:04.166" v="1093" actId="6549"/>
          <ac:spMkLst>
            <pc:docMk/>
            <pc:sldMk cId="4005927387" sldId="295"/>
            <ac:spMk id="11" creationId="{309D5DC5-F091-2836-3FA0-B714E479DBAF}"/>
          </ac:spMkLst>
        </pc:spChg>
        <pc:spChg chg="mod">
          <ac:chgData name="Jamie Lynch" userId="c9e9fd53-24bf-4e28-ac85-57d2572cdf1a" providerId="ADAL" clId="{4A15ED84-9343-4DFA-8B4D-4A145E5EA042}" dt="2025-07-24T13:50:25.546" v="23" actId="1076"/>
          <ac:spMkLst>
            <pc:docMk/>
            <pc:sldMk cId="4005927387" sldId="295"/>
            <ac:spMk id="12" creationId="{6883810C-F794-BC0C-5DB9-381B5F741C2A}"/>
          </ac:spMkLst>
        </pc:spChg>
        <pc:spChg chg="mod">
          <ac:chgData name="Jamie Lynch" userId="c9e9fd53-24bf-4e28-ac85-57d2572cdf1a" providerId="ADAL" clId="{4A15ED84-9343-4DFA-8B4D-4A145E5EA042}" dt="2025-07-24T13:50:31.507" v="24" actId="1076"/>
          <ac:spMkLst>
            <pc:docMk/>
            <pc:sldMk cId="4005927387" sldId="295"/>
            <ac:spMk id="15" creationId="{79076A2A-79C3-5B7A-6D6F-CEE4BC26B623}"/>
          </ac:spMkLst>
        </pc:spChg>
        <pc:spChg chg="mod">
          <ac:chgData name="Jamie Lynch" userId="c9e9fd53-24bf-4e28-ac85-57d2572cdf1a" providerId="ADAL" clId="{4A15ED84-9343-4DFA-8B4D-4A145E5EA042}" dt="2025-07-24T13:50:35.383" v="25" actId="1076"/>
          <ac:spMkLst>
            <pc:docMk/>
            <pc:sldMk cId="4005927387" sldId="295"/>
            <ac:spMk id="16" creationId="{75CEC04E-EF47-3149-A83B-A77BF4E6319E}"/>
          </ac:spMkLst>
        </pc:spChg>
        <pc:spChg chg="add mod">
          <ac:chgData name="Jamie Lynch" userId="c9e9fd53-24bf-4e28-ac85-57d2572cdf1a" providerId="ADAL" clId="{4A15ED84-9343-4DFA-8B4D-4A145E5EA042}" dt="2025-07-24T14:04:55.549" v="202" actId="1076"/>
          <ac:spMkLst>
            <pc:docMk/>
            <pc:sldMk cId="4005927387" sldId="295"/>
            <ac:spMk id="17" creationId="{44382807-4C60-1902-14A7-45267BF2C4BE}"/>
          </ac:spMkLst>
        </pc:spChg>
        <pc:spChg chg="mod">
          <ac:chgData name="Jamie Lynch" userId="c9e9fd53-24bf-4e28-ac85-57d2572cdf1a" providerId="ADAL" clId="{4A15ED84-9343-4DFA-8B4D-4A145E5EA042}" dt="2025-07-24T13:50:38.187" v="26" actId="1076"/>
          <ac:spMkLst>
            <pc:docMk/>
            <pc:sldMk cId="4005927387" sldId="295"/>
            <ac:spMk id="18" creationId="{0F5E3495-FB0D-BF67-63C3-D0E46B6E26FD}"/>
          </ac:spMkLst>
        </pc:spChg>
        <pc:spChg chg="mod">
          <ac:chgData name="Jamie Lynch" userId="c9e9fd53-24bf-4e28-ac85-57d2572cdf1a" providerId="ADAL" clId="{4A15ED84-9343-4DFA-8B4D-4A145E5EA042}" dt="2025-07-24T13:50:16.059" v="22" actId="1076"/>
          <ac:spMkLst>
            <pc:docMk/>
            <pc:sldMk cId="4005927387" sldId="295"/>
            <ac:spMk id="19" creationId="{C2D55D3A-27CD-7508-7230-D63095EE8C8E}"/>
          </ac:spMkLst>
        </pc:spChg>
        <pc:spChg chg="mod">
          <ac:chgData name="Jamie Lynch" userId="c9e9fd53-24bf-4e28-ac85-57d2572cdf1a" providerId="ADAL" clId="{4A15ED84-9343-4DFA-8B4D-4A145E5EA042}" dt="2025-07-24T13:50:53.059" v="28" actId="1076"/>
          <ac:spMkLst>
            <pc:docMk/>
            <pc:sldMk cId="4005927387" sldId="295"/>
            <ac:spMk id="21" creationId="{50B6CB0B-6FB9-60FE-9664-A696DBCBA36D}"/>
          </ac:spMkLst>
        </pc:spChg>
        <pc:spChg chg="mod">
          <ac:chgData name="Jamie Lynch" userId="c9e9fd53-24bf-4e28-ac85-57d2572cdf1a" providerId="ADAL" clId="{4A15ED84-9343-4DFA-8B4D-4A145E5EA042}" dt="2025-07-24T13:50:49.335" v="27" actId="1076"/>
          <ac:spMkLst>
            <pc:docMk/>
            <pc:sldMk cId="4005927387" sldId="295"/>
            <ac:spMk id="22" creationId="{F034C524-C72F-7A4D-24B3-96EF0AD78482}"/>
          </ac:spMkLst>
        </pc:spChg>
        <pc:spChg chg="mod">
          <ac:chgData name="Jamie Lynch" userId="c9e9fd53-24bf-4e28-ac85-57d2572cdf1a" providerId="ADAL" clId="{4A15ED84-9343-4DFA-8B4D-4A145E5EA042}" dt="2025-07-24T14:05:55.348" v="217" actId="1076"/>
          <ac:spMkLst>
            <pc:docMk/>
            <pc:sldMk cId="4005927387" sldId="295"/>
            <ac:spMk id="25" creationId="{A9E07B6C-07A9-2422-EFF6-ECC3FF8040BF}"/>
          </ac:spMkLst>
        </pc:spChg>
        <pc:picChg chg="add mod ord">
          <ac:chgData name="Jamie Lynch" userId="c9e9fd53-24bf-4e28-ac85-57d2572cdf1a" providerId="ADAL" clId="{4A15ED84-9343-4DFA-8B4D-4A145E5EA042}" dt="2025-07-24T13:49:47.986" v="21" actId="1076"/>
          <ac:picMkLst>
            <pc:docMk/>
            <pc:sldMk cId="4005927387" sldId="295"/>
            <ac:picMk id="10" creationId="{3BDA03F7-E48A-D100-C8F2-2C1EF95B55D0}"/>
          </ac:picMkLst>
        </pc:picChg>
      </pc:sldChg>
      <pc:sldChg chg="modSp mod">
        <pc:chgData name="Jamie Lynch" userId="c9e9fd53-24bf-4e28-ac85-57d2572cdf1a" providerId="ADAL" clId="{4A15ED84-9343-4DFA-8B4D-4A145E5EA042}" dt="2025-07-28T10:03:19.305" v="1188" actId="14100"/>
        <pc:sldMkLst>
          <pc:docMk/>
          <pc:sldMk cId="1980407401" sldId="296"/>
        </pc:sldMkLst>
        <pc:spChg chg="mod">
          <ac:chgData name="Jamie Lynch" userId="c9e9fd53-24bf-4e28-ac85-57d2572cdf1a" providerId="ADAL" clId="{4A15ED84-9343-4DFA-8B4D-4A145E5EA042}" dt="2025-07-28T10:03:19.305" v="1188" actId="14100"/>
          <ac:spMkLst>
            <pc:docMk/>
            <pc:sldMk cId="1980407401" sldId="296"/>
            <ac:spMk id="4" creationId="{71594B28-B300-12E3-73D9-775D2642A407}"/>
          </ac:spMkLst>
        </pc:spChg>
      </pc:sldChg>
      <pc:sldChg chg="addSp delSp modSp mod">
        <pc:chgData name="Jamie Lynch" userId="c9e9fd53-24bf-4e28-ac85-57d2572cdf1a" providerId="ADAL" clId="{4A15ED84-9343-4DFA-8B4D-4A145E5EA042}" dt="2025-07-24T14:19:47.269" v="451" actId="108"/>
        <pc:sldMkLst>
          <pc:docMk/>
          <pc:sldMk cId="1761676507" sldId="297"/>
        </pc:sldMkLst>
        <pc:spChg chg="mod">
          <ac:chgData name="Jamie Lynch" userId="c9e9fd53-24bf-4e28-ac85-57d2572cdf1a" providerId="ADAL" clId="{4A15ED84-9343-4DFA-8B4D-4A145E5EA042}" dt="2025-07-24T14:19:47.269" v="451" actId="108"/>
          <ac:spMkLst>
            <pc:docMk/>
            <pc:sldMk cId="1761676507" sldId="297"/>
            <ac:spMk id="5" creationId="{975CC1FC-A4AB-EBCD-09CA-217C64081243}"/>
          </ac:spMkLst>
        </pc:spChg>
        <pc:picChg chg="add mod ord">
          <ac:chgData name="Jamie Lynch" userId="c9e9fd53-24bf-4e28-ac85-57d2572cdf1a" providerId="ADAL" clId="{4A15ED84-9343-4DFA-8B4D-4A145E5EA042}" dt="2025-07-24T14:19:24.955" v="449" actId="1076"/>
          <ac:picMkLst>
            <pc:docMk/>
            <pc:sldMk cId="1761676507" sldId="297"/>
            <ac:picMk id="19" creationId="{9BB71558-8924-AD9D-8BB9-AF370C4774D3}"/>
          </ac:picMkLst>
        </pc:picChg>
      </pc:sldChg>
      <pc:sldChg chg="addSp delSp modSp mod">
        <pc:chgData name="Jamie Lynch" userId="c9e9fd53-24bf-4e28-ac85-57d2572cdf1a" providerId="ADAL" clId="{4A15ED84-9343-4DFA-8B4D-4A145E5EA042}" dt="2025-07-28T13:39:29.844" v="1480" actId="33524"/>
        <pc:sldMkLst>
          <pc:docMk/>
          <pc:sldMk cId="2203045249" sldId="298"/>
        </pc:sldMkLst>
        <pc:spChg chg="mod">
          <ac:chgData name="Jamie Lynch" userId="c9e9fd53-24bf-4e28-ac85-57d2572cdf1a" providerId="ADAL" clId="{4A15ED84-9343-4DFA-8B4D-4A145E5EA042}" dt="2025-07-28T13:39:29.844" v="1480" actId="33524"/>
          <ac:spMkLst>
            <pc:docMk/>
            <pc:sldMk cId="2203045249" sldId="298"/>
            <ac:spMk id="4" creationId="{63045820-4625-5DB7-5891-D8D1A9371A9F}"/>
          </ac:spMkLst>
        </pc:spChg>
        <pc:spChg chg="mod">
          <ac:chgData name="Jamie Lynch" userId="c9e9fd53-24bf-4e28-ac85-57d2572cdf1a" providerId="ADAL" clId="{4A15ED84-9343-4DFA-8B4D-4A145E5EA042}" dt="2025-07-24T15:18:14.893" v="527" actId="108"/>
          <ac:spMkLst>
            <pc:docMk/>
            <pc:sldMk cId="2203045249" sldId="298"/>
            <ac:spMk id="5" creationId="{D6833286-910C-5FBA-505C-8F9288277EEB}"/>
          </ac:spMkLst>
        </pc:spChg>
        <pc:spChg chg="mod">
          <ac:chgData name="Jamie Lynch" userId="c9e9fd53-24bf-4e28-ac85-57d2572cdf1a" providerId="ADAL" clId="{4A15ED84-9343-4DFA-8B4D-4A145E5EA042}" dt="2025-07-24T15:14:13.531" v="511" actId="1076"/>
          <ac:spMkLst>
            <pc:docMk/>
            <pc:sldMk cId="2203045249" sldId="298"/>
            <ac:spMk id="20" creationId="{38B5F857-13B2-F92F-B6FF-C7F977D1FB0F}"/>
          </ac:spMkLst>
        </pc:spChg>
        <pc:spChg chg="mod">
          <ac:chgData name="Jamie Lynch" userId="c9e9fd53-24bf-4e28-ac85-57d2572cdf1a" providerId="ADAL" clId="{4A15ED84-9343-4DFA-8B4D-4A145E5EA042}" dt="2025-07-28T10:04:08.052" v="1189" actId="20577"/>
          <ac:spMkLst>
            <pc:docMk/>
            <pc:sldMk cId="2203045249" sldId="298"/>
            <ac:spMk id="21" creationId="{6CA9EF54-92F7-6928-02BA-FADF01495A5B}"/>
          </ac:spMkLst>
        </pc:spChg>
        <pc:picChg chg="add mod ord modCrop">
          <ac:chgData name="Jamie Lynch" userId="c9e9fd53-24bf-4e28-ac85-57d2572cdf1a" providerId="ADAL" clId="{4A15ED84-9343-4DFA-8B4D-4A145E5EA042}" dt="2025-07-24T15:14:08.487" v="510" actId="1076"/>
          <ac:picMkLst>
            <pc:docMk/>
            <pc:sldMk cId="2203045249" sldId="298"/>
            <ac:picMk id="23" creationId="{0433A0A3-477E-BD71-6258-51DDBD2153E6}"/>
          </ac:picMkLst>
        </pc:picChg>
      </pc:sldChg>
      <pc:sldChg chg="addSp delSp modSp mod">
        <pc:chgData name="Jamie Lynch" userId="c9e9fd53-24bf-4e28-ac85-57d2572cdf1a" providerId="ADAL" clId="{4A15ED84-9343-4DFA-8B4D-4A145E5EA042}" dt="2025-07-24T15:52:48.715" v="746" actId="108"/>
        <pc:sldMkLst>
          <pc:docMk/>
          <pc:sldMk cId="2413031496" sldId="299"/>
        </pc:sldMkLst>
        <pc:spChg chg="mod">
          <ac:chgData name="Jamie Lynch" userId="c9e9fd53-24bf-4e28-ac85-57d2572cdf1a" providerId="ADAL" clId="{4A15ED84-9343-4DFA-8B4D-4A145E5EA042}" dt="2025-07-24T15:52:13.694" v="740" actId="1076"/>
          <ac:spMkLst>
            <pc:docMk/>
            <pc:sldMk cId="2413031496" sldId="299"/>
            <ac:spMk id="2" creationId="{94DB97ED-15A4-9EBA-09E6-7AF7596E77FC}"/>
          </ac:spMkLst>
        </pc:spChg>
        <pc:spChg chg="mod">
          <ac:chgData name="Jamie Lynch" userId="c9e9fd53-24bf-4e28-ac85-57d2572cdf1a" providerId="ADAL" clId="{4A15ED84-9343-4DFA-8B4D-4A145E5EA042}" dt="2025-07-24T15:52:48.715" v="746" actId="108"/>
          <ac:spMkLst>
            <pc:docMk/>
            <pc:sldMk cId="2413031496" sldId="299"/>
            <ac:spMk id="5" creationId="{B2FB8F3D-9C90-137F-A6B9-63EC2B453B21}"/>
          </ac:spMkLst>
        </pc:spChg>
        <pc:spChg chg="mod">
          <ac:chgData name="Jamie Lynch" userId="c9e9fd53-24bf-4e28-ac85-57d2572cdf1a" providerId="ADAL" clId="{4A15ED84-9343-4DFA-8B4D-4A145E5EA042}" dt="2025-07-24T15:36:28.570" v="559" actId="1076"/>
          <ac:spMkLst>
            <pc:docMk/>
            <pc:sldMk cId="2413031496" sldId="299"/>
            <ac:spMk id="16" creationId="{8434A2A2-2771-AC76-DD0F-2A9DF2ABD3F0}"/>
          </ac:spMkLst>
        </pc:spChg>
        <pc:spChg chg="mod">
          <ac:chgData name="Jamie Lynch" userId="c9e9fd53-24bf-4e28-ac85-57d2572cdf1a" providerId="ADAL" clId="{4A15ED84-9343-4DFA-8B4D-4A145E5EA042}" dt="2025-07-24T15:36:33.643" v="560" actId="1076"/>
          <ac:spMkLst>
            <pc:docMk/>
            <pc:sldMk cId="2413031496" sldId="299"/>
            <ac:spMk id="17" creationId="{3D601F79-7B1A-5C0B-BF9E-8FBA953D2BAB}"/>
          </ac:spMkLst>
        </pc:spChg>
        <pc:spChg chg="add mod">
          <ac:chgData name="Jamie Lynch" userId="c9e9fd53-24bf-4e28-ac85-57d2572cdf1a" providerId="ADAL" clId="{4A15ED84-9343-4DFA-8B4D-4A145E5EA042}" dt="2025-07-24T15:35:55.720" v="552" actId="1076"/>
          <ac:spMkLst>
            <pc:docMk/>
            <pc:sldMk cId="2413031496" sldId="299"/>
            <ac:spMk id="25" creationId="{303709BE-6D30-3B7E-9832-2E2F85827A12}"/>
          </ac:spMkLst>
        </pc:spChg>
        <pc:spChg chg="add mod">
          <ac:chgData name="Jamie Lynch" userId="c9e9fd53-24bf-4e28-ac85-57d2572cdf1a" providerId="ADAL" clId="{4A15ED84-9343-4DFA-8B4D-4A145E5EA042}" dt="2025-07-24T15:36:37.048" v="561" actId="1076"/>
          <ac:spMkLst>
            <pc:docMk/>
            <pc:sldMk cId="2413031496" sldId="299"/>
            <ac:spMk id="26" creationId="{80672F28-5B35-7ABA-C708-CBF40598C63C}"/>
          </ac:spMkLst>
        </pc:spChg>
        <pc:spChg chg="add mod">
          <ac:chgData name="Jamie Lynch" userId="c9e9fd53-24bf-4e28-ac85-57d2572cdf1a" providerId="ADAL" clId="{4A15ED84-9343-4DFA-8B4D-4A145E5EA042}" dt="2025-07-24T15:52:23.633" v="744" actId="1076"/>
          <ac:spMkLst>
            <pc:docMk/>
            <pc:sldMk cId="2413031496" sldId="299"/>
            <ac:spMk id="31" creationId="{1705CB8C-E6DC-ACAB-4B12-B7ECECA42C77}"/>
          </ac:spMkLst>
        </pc:spChg>
        <pc:picChg chg="mod">
          <ac:chgData name="Jamie Lynch" userId="c9e9fd53-24bf-4e28-ac85-57d2572cdf1a" providerId="ADAL" clId="{4A15ED84-9343-4DFA-8B4D-4A145E5EA042}" dt="2025-07-24T15:36:24.416" v="558" actId="1076"/>
          <ac:picMkLst>
            <pc:docMk/>
            <pc:sldMk cId="2413031496" sldId="299"/>
            <ac:picMk id="12" creationId="{DAC90EE5-3812-D205-1565-E61A13EF9DB3}"/>
          </ac:picMkLst>
        </pc:picChg>
        <pc:picChg chg="add mod modCrop">
          <ac:chgData name="Jamie Lynch" userId="c9e9fd53-24bf-4e28-ac85-57d2572cdf1a" providerId="ADAL" clId="{4A15ED84-9343-4DFA-8B4D-4A145E5EA042}" dt="2025-07-24T15:52:19.939" v="743" actId="1076"/>
          <ac:picMkLst>
            <pc:docMk/>
            <pc:sldMk cId="2413031496" sldId="299"/>
            <ac:picMk id="20" creationId="{E66B9067-2346-3019-2C14-DFC4B8447271}"/>
          </ac:picMkLst>
        </pc:picChg>
        <pc:picChg chg="add mod">
          <ac:chgData name="Jamie Lynch" userId="c9e9fd53-24bf-4e28-ac85-57d2572cdf1a" providerId="ADAL" clId="{4A15ED84-9343-4DFA-8B4D-4A145E5EA042}" dt="2025-07-24T15:34:13.135" v="542" actId="1076"/>
          <ac:picMkLst>
            <pc:docMk/>
            <pc:sldMk cId="2413031496" sldId="299"/>
            <ac:picMk id="22" creationId="{87E5E93E-C86C-0575-6774-A68D3CF8E462}"/>
          </ac:picMkLst>
        </pc:picChg>
        <pc:picChg chg="add mod">
          <ac:chgData name="Jamie Lynch" userId="c9e9fd53-24bf-4e28-ac85-57d2572cdf1a" providerId="ADAL" clId="{4A15ED84-9343-4DFA-8B4D-4A145E5EA042}" dt="2025-07-24T15:52:17.278" v="742" actId="1076"/>
          <ac:picMkLst>
            <pc:docMk/>
            <pc:sldMk cId="2413031496" sldId="299"/>
            <ac:picMk id="24" creationId="{A220A6C3-7D91-E2C3-4A0D-49A281D8A609}"/>
          </ac:picMkLst>
        </pc:picChg>
        <pc:cxnChg chg="mod">
          <ac:chgData name="Jamie Lynch" userId="c9e9fd53-24bf-4e28-ac85-57d2572cdf1a" providerId="ADAL" clId="{4A15ED84-9343-4DFA-8B4D-4A145E5EA042}" dt="2025-07-24T15:36:28.570" v="559" actId="1076"/>
          <ac:cxnSpMkLst>
            <pc:docMk/>
            <pc:sldMk cId="2413031496" sldId="299"/>
            <ac:cxnSpMk id="19" creationId="{03AEC33A-EC54-0F3E-6323-1C0E179FB390}"/>
          </ac:cxnSpMkLst>
        </pc:cxnChg>
        <pc:cxnChg chg="mod">
          <ac:chgData name="Jamie Lynch" userId="c9e9fd53-24bf-4e28-ac85-57d2572cdf1a" providerId="ADAL" clId="{4A15ED84-9343-4DFA-8B4D-4A145E5EA042}" dt="2025-07-24T15:36:33.643" v="560" actId="1076"/>
          <ac:cxnSpMkLst>
            <pc:docMk/>
            <pc:sldMk cId="2413031496" sldId="299"/>
            <ac:cxnSpMk id="28" creationId="{8E63FEAA-67C5-E353-23C0-7288C86B5BDE}"/>
          </ac:cxnSpMkLst>
        </pc:cxnChg>
      </pc:sldChg>
      <pc:sldChg chg="modSp mod">
        <pc:chgData name="Jamie Lynch" userId="c9e9fd53-24bf-4e28-ac85-57d2572cdf1a" providerId="ADAL" clId="{4A15ED84-9343-4DFA-8B4D-4A145E5EA042}" dt="2025-07-28T10:13:30.669" v="1239" actId="27107"/>
        <pc:sldMkLst>
          <pc:docMk/>
          <pc:sldMk cId="1104091233" sldId="300"/>
        </pc:sldMkLst>
        <pc:spChg chg="mod">
          <ac:chgData name="Jamie Lynch" userId="c9e9fd53-24bf-4e28-ac85-57d2572cdf1a" providerId="ADAL" clId="{4A15ED84-9343-4DFA-8B4D-4A145E5EA042}" dt="2025-07-28T10:12:40.759" v="1235" actId="20577"/>
          <ac:spMkLst>
            <pc:docMk/>
            <pc:sldMk cId="1104091233" sldId="300"/>
            <ac:spMk id="4" creationId="{91B21923-16F5-143D-1E45-75C9451AE4D0}"/>
          </ac:spMkLst>
        </pc:spChg>
        <pc:spChg chg="mod">
          <ac:chgData name="Jamie Lynch" userId="c9e9fd53-24bf-4e28-ac85-57d2572cdf1a" providerId="ADAL" clId="{4A15ED84-9343-4DFA-8B4D-4A145E5EA042}" dt="2025-07-28T10:13:30.669" v="1239" actId="27107"/>
          <ac:spMkLst>
            <pc:docMk/>
            <pc:sldMk cId="1104091233" sldId="300"/>
            <ac:spMk id="38" creationId="{FD7E70D4-45BD-B6B2-0F5A-B2953A0490DC}"/>
          </ac:spMkLst>
        </pc:spChg>
      </pc:sldChg>
      <pc:sldChg chg="modSp mod">
        <pc:chgData name="Jamie Lynch" userId="c9e9fd53-24bf-4e28-ac85-57d2572cdf1a" providerId="ADAL" clId="{4A15ED84-9343-4DFA-8B4D-4A145E5EA042}" dt="2025-07-28T13:47:22.834" v="1502" actId="6549"/>
        <pc:sldMkLst>
          <pc:docMk/>
          <pc:sldMk cId="290408444" sldId="301"/>
        </pc:sldMkLst>
        <pc:spChg chg="mod">
          <ac:chgData name="Jamie Lynch" userId="c9e9fd53-24bf-4e28-ac85-57d2572cdf1a" providerId="ADAL" clId="{4A15ED84-9343-4DFA-8B4D-4A145E5EA042}" dt="2025-07-28T13:47:22.834" v="1502" actId="6549"/>
          <ac:spMkLst>
            <pc:docMk/>
            <pc:sldMk cId="290408444" sldId="301"/>
            <ac:spMk id="4" creationId="{F64BF205-4419-82C8-3883-3668B0AE9E24}"/>
          </ac:spMkLst>
        </pc:spChg>
      </pc:sldChg>
      <pc:sldChg chg="modSp mod">
        <pc:chgData name="Jamie Lynch" userId="c9e9fd53-24bf-4e28-ac85-57d2572cdf1a" providerId="ADAL" clId="{4A15ED84-9343-4DFA-8B4D-4A145E5EA042}" dt="2025-07-28T10:19:23.659" v="1395" actId="122"/>
        <pc:sldMkLst>
          <pc:docMk/>
          <pc:sldMk cId="2076143771" sldId="302"/>
        </pc:sldMkLst>
        <pc:spChg chg="mod">
          <ac:chgData name="Jamie Lynch" userId="c9e9fd53-24bf-4e28-ac85-57d2572cdf1a" providerId="ADAL" clId="{4A15ED84-9343-4DFA-8B4D-4A145E5EA042}" dt="2025-07-28T10:19:23.659" v="1395" actId="122"/>
          <ac:spMkLst>
            <pc:docMk/>
            <pc:sldMk cId="2076143771" sldId="302"/>
            <ac:spMk id="19" creationId="{600DBFFE-A549-C505-5153-BC1466CC5D22}"/>
          </ac:spMkLst>
        </pc:spChg>
      </pc:sldChg>
      <pc:sldChg chg="modSp mod">
        <pc:chgData name="Jamie Lynch" userId="c9e9fd53-24bf-4e28-ac85-57d2572cdf1a" providerId="ADAL" clId="{4A15ED84-9343-4DFA-8B4D-4A145E5EA042}" dt="2025-07-28T10:24:23.756" v="1412" actId="20577"/>
        <pc:sldMkLst>
          <pc:docMk/>
          <pc:sldMk cId="2062684691" sldId="305"/>
        </pc:sldMkLst>
        <pc:spChg chg="mod">
          <ac:chgData name="Jamie Lynch" userId="c9e9fd53-24bf-4e28-ac85-57d2572cdf1a" providerId="ADAL" clId="{4A15ED84-9343-4DFA-8B4D-4A145E5EA042}" dt="2025-07-28T10:24:23.756" v="1412" actId="20577"/>
          <ac:spMkLst>
            <pc:docMk/>
            <pc:sldMk cId="2062684691" sldId="305"/>
            <ac:spMk id="19" creationId="{4550B06E-4D93-04E2-6BD7-8B1C55AB0348}"/>
          </ac:spMkLst>
        </pc:spChg>
      </pc:sldChg>
      <pc:sldChg chg="modSp mod">
        <pc:chgData name="Jamie Lynch" userId="c9e9fd53-24bf-4e28-ac85-57d2572cdf1a" providerId="ADAL" clId="{4A15ED84-9343-4DFA-8B4D-4A145E5EA042}" dt="2025-07-28T14:01:36.878" v="1517" actId="14100"/>
        <pc:sldMkLst>
          <pc:docMk/>
          <pc:sldMk cId="668090226" sldId="306"/>
        </pc:sldMkLst>
        <pc:spChg chg="mod">
          <ac:chgData name="Jamie Lynch" userId="c9e9fd53-24bf-4e28-ac85-57d2572cdf1a" providerId="ADAL" clId="{4A15ED84-9343-4DFA-8B4D-4A145E5EA042}" dt="2025-07-28T14:01:36.878" v="1517" actId="14100"/>
          <ac:spMkLst>
            <pc:docMk/>
            <pc:sldMk cId="668090226" sldId="306"/>
            <ac:spMk id="34" creationId="{B2FA860D-3E67-21E1-8024-665AB541070C}"/>
          </ac:spMkLst>
        </pc:spChg>
      </pc:sldChg>
      <pc:sldChg chg="modSp mod">
        <pc:chgData name="Jamie Lynch" userId="c9e9fd53-24bf-4e28-ac85-57d2572cdf1a" providerId="ADAL" clId="{4A15ED84-9343-4DFA-8B4D-4A145E5EA042}" dt="2025-07-28T10:26:10.629" v="1426" actId="313"/>
        <pc:sldMkLst>
          <pc:docMk/>
          <pc:sldMk cId="2369280654" sldId="307"/>
        </pc:sldMkLst>
        <pc:spChg chg="mod">
          <ac:chgData name="Jamie Lynch" userId="c9e9fd53-24bf-4e28-ac85-57d2572cdf1a" providerId="ADAL" clId="{4A15ED84-9343-4DFA-8B4D-4A145E5EA042}" dt="2025-07-28T10:25:54.876" v="1420" actId="313"/>
          <ac:spMkLst>
            <pc:docMk/>
            <pc:sldMk cId="2369280654" sldId="307"/>
            <ac:spMk id="23" creationId="{99B800D6-104C-E926-56FF-6137E8C16436}"/>
          </ac:spMkLst>
        </pc:spChg>
        <pc:spChg chg="mod">
          <ac:chgData name="Jamie Lynch" userId="c9e9fd53-24bf-4e28-ac85-57d2572cdf1a" providerId="ADAL" clId="{4A15ED84-9343-4DFA-8B4D-4A145E5EA042}" dt="2025-07-28T10:26:10.629" v="1426" actId="313"/>
          <ac:spMkLst>
            <pc:docMk/>
            <pc:sldMk cId="2369280654" sldId="307"/>
            <ac:spMk id="34" creationId="{521A194E-EFB8-8E13-1EF3-CF0A8E270083}"/>
          </ac:spMkLst>
        </pc:spChg>
      </pc:sldChg>
      <pc:sldChg chg="modSp mod">
        <pc:chgData name="Jamie Lynch" userId="c9e9fd53-24bf-4e28-ac85-57d2572cdf1a" providerId="ADAL" clId="{4A15ED84-9343-4DFA-8B4D-4A145E5EA042}" dt="2025-07-28T14:15:35.263" v="1758" actId="6549"/>
        <pc:sldMkLst>
          <pc:docMk/>
          <pc:sldMk cId="2294085262" sldId="308"/>
        </pc:sldMkLst>
        <pc:spChg chg="mod">
          <ac:chgData name="Jamie Lynch" userId="c9e9fd53-24bf-4e28-ac85-57d2572cdf1a" providerId="ADAL" clId="{4A15ED84-9343-4DFA-8B4D-4A145E5EA042}" dt="2025-07-28T14:15:35.263" v="1758" actId="6549"/>
          <ac:spMkLst>
            <pc:docMk/>
            <pc:sldMk cId="2294085262" sldId="308"/>
            <ac:spMk id="23" creationId="{4BA31B91-DFF7-779B-7F6E-845BDF4DDA72}"/>
          </ac:spMkLst>
        </pc:spChg>
      </pc:sldChg>
      <pc:sldChg chg="modSp mod">
        <pc:chgData name="Jamie Lynch" userId="c9e9fd53-24bf-4e28-ac85-57d2572cdf1a" providerId="ADAL" clId="{4A15ED84-9343-4DFA-8B4D-4A145E5EA042}" dt="2025-07-28T14:08:05.976" v="1730" actId="20577"/>
        <pc:sldMkLst>
          <pc:docMk/>
          <pc:sldMk cId="3674900268" sldId="309"/>
        </pc:sldMkLst>
        <pc:spChg chg="mod">
          <ac:chgData name="Jamie Lynch" userId="c9e9fd53-24bf-4e28-ac85-57d2572cdf1a" providerId="ADAL" clId="{4A15ED84-9343-4DFA-8B4D-4A145E5EA042}" dt="2025-07-28T14:08:05.976" v="1730" actId="20577"/>
          <ac:spMkLst>
            <pc:docMk/>
            <pc:sldMk cId="3674900268" sldId="309"/>
            <ac:spMk id="23" creationId="{7ECFA472-241D-7DA7-9B6A-29116318EFAE}"/>
          </ac:spMkLst>
        </pc:spChg>
      </pc:sldChg>
      <pc:sldChg chg="modSp mod">
        <pc:chgData name="Jamie Lynch" userId="c9e9fd53-24bf-4e28-ac85-57d2572cdf1a" providerId="ADAL" clId="{4A15ED84-9343-4DFA-8B4D-4A145E5EA042}" dt="2025-07-28T14:17:09.930" v="1779" actId="20577"/>
        <pc:sldMkLst>
          <pc:docMk/>
          <pc:sldMk cId="1996788651" sldId="310"/>
        </pc:sldMkLst>
        <pc:spChg chg="mod">
          <ac:chgData name="Jamie Lynch" userId="c9e9fd53-24bf-4e28-ac85-57d2572cdf1a" providerId="ADAL" clId="{4A15ED84-9343-4DFA-8B4D-4A145E5EA042}" dt="2025-07-28T14:17:09.930" v="1779" actId="20577"/>
          <ac:spMkLst>
            <pc:docMk/>
            <pc:sldMk cId="1996788651" sldId="310"/>
            <ac:spMk id="23" creationId="{5E24B029-BEAD-F43E-FF7D-12822EB68C79}"/>
          </ac:spMkLst>
        </pc:spChg>
      </pc:sldChg>
      <pc:sldChg chg="modSp mod">
        <pc:chgData name="Jamie Lynch" userId="c9e9fd53-24bf-4e28-ac85-57d2572cdf1a" providerId="ADAL" clId="{4A15ED84-9343-4DFA-8B4D-4A145E5EA042}" dt="2025-07-28T14:11:02.846" v="1732" actId="20577"/>
        <pc:sldMkLst>
          <pc:docMk/>
          <pc:sldMk cId="3277182104" sldId="312"/>
        </pc:sldMkLst>
        <pc:spChg chg="mod">
          <ac:chgData name="Jamie Lynch" userId="c9e9fd53-24bf-4e28-ac85-57d2572cdf1a" providerId="ADAL" clId="{4A15ED84-9343-4DFA-8B4D-4A145E5EA042}" dt="2025-07-28T14:11:02.846" v="1732" actId="20577"/>
          <ac:spMkLst>
            <pc:docMk/>
            <pc:sldMk cId="3277182104" sldId="312"/>
            <ac:spMk id="34" creationId="{E8B6CFC3-E6F1-B73A-952F-F608C8DE2D31}"/>
          </ac:spMkLst>
        </pc:spChg>
      </pc:sldChg>
      <pc:sldChg chg="addSp delSp modSp mod">
        <pc:chgData name="Jamie Lynch" userId="c9e9fd53-24bf-4e28-ac85-57d2572cdf1a" providerId="ADAL" clId="{4A15ED84-9343-4DFA-8B4D-4A145E5EA042}" dt="2025-07-24T16:10:59.410" v="1017" actId="20577"/>
        <pc:sldMkLst>
          <pc:docMk/>
          <pc:sldMk cId="751589111" sldId="314"/>
        </pc:sldMkLst>
        <pc:spChg chg="mod">
          <ac:chgData name="Jamie Lynch" userId="c9e9fd53-24bf-4e28-ac85-57d2572cdf1a" providerId="ADAL" clId="{4A15ED84-9343-4DFA-8B4D-4A145E5EA042}" dt="2025-07-24T16:07:03.473" v="990" actId="108"/>
          <ac:spMkLst>
            <pc:docMk/>
            <pc:sldMk cId="751589111" sldId="314"/>
            <ac:spMk id="5" creationId="{CF6AEEA3-29AC-D7BB-33A4-FE70042A8EF0}"/>
          </ac:spMkLst>
        </pc:spChg>
        <pc:spChg chg="mod">
          <ac:chgData name="Jamie Lynch" userId="c9e9fd53-24bf-4e28-ac85-57d2572cdf1a" providerId="ADAL" clId="{4A15ED84-9343-4DFA-8B4D-4A145E5EA042}" dt="2025-07-24T16:06:55.100" v="989" actId="1076"/>
          <ac:spMkLst>
            <pc:docMk/>
            <pc:sldMk cId="751589111" sldId="314"/>
            <ac:spMk id="10" creationId="{1D7C0030-9482-DF7D-3D6B-25BDE9AA17CB}"/>
          </ac:spMkLst>
        </pc:spChg>
        <pc:spChg chg="mod">
          <ac:chgData name="Jamie Lynch" userId="c9e9fd53-24bf-4e28-ac85-57d2572cdf1a" providerId="ADAL" clId="{4A15ED84-9343-4DFA-8B4D-4A145E5EA042}" dt="2025-07-24T15:59:57.580" v="764" actId="1076"/>
          <ac:spMkLst>
            <pc:docMk/>
            <pc:sldMk cId="751589111" sldId="314"/>
            <ac:spMk id="11" creationId="{B3C90ED0-CA0D-FFF2-E1A1-02C1B0EC2867}"/>
          </ac:spMkLst>
        </pc:spChg>
        <pc:spChg chg="mod">
          <ac:chgData name="Jamie Lynch" userId="c9e9fd53-24bf-4e28-ac85-57d2572cdf1a" providerId="ADAL" clId="{4A15ED84-9343-4DFA-8B4D-4A145E5EA042}" dt="2025-07-24T16:01:26.593" v="792" actId="1076"/>
          <ac:spMkLst>
            <pc:docMk/>
            <pc:sldMk cId="751589111" sldId="314"/>
            <ac:spMk id="21" creationId="{EF8734F5-FA3D-16E7-DD89-EC563F8CCC4E}"/>
          </ac:spMkLst>
        </pc:spChg>
        <pc:spChg chg="mod">
          <ac:chgData name="Jamie Lynch" userId="c9e9fd53-24bf-4e28-ac85-57d2572cdf1a" providerId="ADAL" clId="{4A15ED84-9343-4DFA-8B4D-4A145E5EA042}" dt="2025-07-24T16:10:59.410" v="1017" actId="20577"/>
          <ac:spMkLst>
            <pc:docMk/>
            <pc:sldMk cId="751589111" sldId="314"/>
            <ac:spMk id="34" creationId="{7C9012CE-F67F-81D8-A39E-8C202DD879CE}"/>
          </ac:spMkLst>
        </pc:spChg>
        <pc:grpChg chg="mod">
          <ac:chgData name="Jamie Lynch" userId="c9e9fd53-24bf-4e28-ac85-57d2572cdf1a" providerId="ADAL" clId="{4A15ED84-9343-4DFA-8B4D-4A145E5EA042}" dt="2025-07-24T16:06:04.563" v="982" actId="1076"/>
          <ac:grpSpMkLst>
            <pc:docMk/>
            <pc:sldMk cId="751589111" sldId="314"/>
            <ac:grpSpMk id="4" creationId="{F2A86EC9-FFAB-8AC5-53EC-218502432950}"/>
          </ac:grpSpMkLst>
        </pc:grpChg>
        <pc:picChg chg="add mod ord">
          <ac:chgData name="Jamie Lynch" userId="c9e9fd53-24bf-4e28-ac85-57d2572cdf1a" providerId="ADAL" clId="{4A15ED84-9343-4DFA-8B4D-4A145E5EA042}" dt="2025-07-24T16:06:33.516" v="985" actId="14861"/>
          <ac:picMkLst>
            <pc:docMk/>
            <pc:sldMk cId="751589111" sldId="314"/>
            <ac:picMk id="15" creationId="{A416CC51-CAA9-9B94-5BFF-F0414FBA7821}"/>
          </ac:picMkLst>
        </pc:picChg>
        <pc:picChg chg="mod">
          <ac:chgData name="Jamie Lynch" userId="c9e9fd53-24bf-4e28-ac85-57d2572cdf1a" providerId="ADAL" clId="{4A15ED84-9343-4DFA-8B4D-4A145E5EA042}" dt="2025-07-24T16:06:09.299" v="983" actId="1076"/>
          <ac:picMkLst>
            <pc:docMk/>
            <pc:sldMk cId="751589111" sldId="314"/>
            <ac:picMk id="16" creationId="{844CE7BA-8CD0-7F7F-FBB8-6A49FB630898}"/>
          </ac:picMkLst>
        </pc:picChg>
        <pc:picChg chg="add mod ord">
          <ac:chgData name="Jamie Lynch" userId="c9e9fd53-24bf-4e28-ac85-57d2572cdf1a" providerId="ADAL" clId="{4A15ED84-9343-4DFA-8B4D-4A145E5EA042}" dt="2025-07-24T16:06:50.709" v="988" actId="1076"/>
          <ac:picMkLst>
            <pc:docMk/>
            <pc:sldMk cId="751589111" sldId="314"/>
            <ac:picMk id="19" creationId="{D3808D5A-59CB-67B8-5EEE-33DF475CA52E}"/>
          </ac:picMkLst>
        </pc:picChg>
      </pc:sldChg>
      <pc:sldChg chg="addSp delSp modSp mod">
        <pc:chgData name="Jamie Lynch" userId="c9e9fd53-24bf-4e28-ac85-57d2572cdf1a" providerId="ADAL" clId="{4A15ED84-9343-4DFA-8B4D-4A145E5EA042}" dt="2025-07-28T14:13:13.747" v="1756" actId="20577"/>
        <pc:sldMkLst>
          <pc:docMk/>
          <pc:sldMk cId="3713723289" sldId="315"/>
        </pc:sldMkLst>
        <pc:spChg chg="mod">
          <ac:chgData name="Jamie Lynch" userId="c9e9fd53-24bf-4e28-ac85-57d2572cdf1a" providerId="ADAL" clId="{4A15ED84-9343-4DFA-8B4D-4A145E5EA042}" dt="2025-07-24T16:13:04.966" v="1031" actId="1076"/>
          <ac:spMkLst>
            <pc:docMk/>
            <pc:sldMk cId="3713723289" sldId="315"/>
            <ac:spMk id="4" creationId="{630D7EC2-EA10-F866-DD32-D052D020B124}"/>
          </ac:spMkLst>
        </pc:spChg>
        <pc:spChg chg="mod">
          <ac:chgData name="Jamie Lynch" userId="c9e9fd53-24bf-4e28-ac85-57d2572cdf1a" providerId="ADAL" clId="{4A15ED84-9343-4DFA-8B4D-4A145E5EA042}" dt="2025-07-24T16:13:59.796" v="1035" actId="108"/>
          <ac:spMkLst>
            <pc:docMk/>
            <pc:sldMk cId="3713723289" sldId="315"/>
            <ac:spMk id="5" creationId="{F8C24274-54B1-316C-39D4-FDD53689EE51}"/>
          </ac:spMkLst>
        </pc:spChg>
        <pc:spChg chg="mod">
          <ac:chgData name="Jamie Lynch" userId="c9e9fd53-24bf-4e28-ac85-57d2572cdf1a" providerId="ADAL" clId="{4A15ED84-9343-4DFA-8B4D-4A145E5EA042}" dt="2025-07-24T16:13:09.367" v="1032" actId="1076"/>
          <ac:spMkLst>
            <pc:docMk/>
            <pc:sldMk cId="3713723289" sldId="315"/>
            <ac:spMk id="10" creationId="{8CC068F4-CB19-B78C-85B3-456D77060ECD}"/>
          </ac:spMkLst>
        </pc:spChg>
        <pc:spChg chg="mod">
          <ac:chgData name="Jamie Lynch" userId="c9e9fd53-24bf-4e28-ac85-57d2572cdf1a" providerId="ADAL" clId="{4A15ED84-9343-4DFA-8B4D-4A145E5EA042}" dt="2025-07-24T16:12:54.906" v="1029" actId="1076"/>
          <ac:spMkLst>
            <pc:docMk/>
            <pc:sldMk cId="3713723289" sldId="315"/>
            <ac:spMk id="11" creationId="{E687FFEE-132D-5318-862E-8DF800531A90}"/>
          </ac:spMkLst>
        </pc:spChg>
        <pc:spChg chg="mod">
          <ac:chgData name="Jamie Lynch" userId="c9e9fd53-24bf-4e28-ac85-57d2572cdf1a" providerId="ADAL" clId="{4A15ED84-9343-4DFA-8B4D-4A145E5EA042}" dt="2025-07-24T16:12:34.034" v="1025" actId="1076"/>
          <ac:spMkLst>
            <pc:docMk/>
            <pc:sldMk cId="3713723289" sldId="315"/>
            <ac:spMk id="17" creationId="{E0BB339C-C8B4-B6AF-F549-34315004A88A}"/>
          </ac:spMkLst>
        </pc:spChg>
        <pc:spChg chg="mod">
          <ac:chgData name="Jamie Lynch" userId="c9e9fd53-24bf-4e28-ac85-57d2572cdf1a" providerId="ADAL" clId="{4A15ED84-9343-4DFA-8B4D-4A145E5EA042}" dt="2025-07-24T16:13:01.973" v="1030" actId="1076"/>
          <ac:spMkLst>
            <pc:docMk/>
            <pc:sldMk cId="3713723289" sldId="315"/>
            <ac:spMk id="19" creationId="{140BD88E-0A5D-F8E9-28DF-A1893312114B}"/>
          </ac:spMkLst>
        </pc:spChg>
        <pc:spChg chg="mod">
          <ac:chgData name="Jamie Lynch" userId="c9e9fd53-24bf-4e28-ac85-57d2572cdf1a" providerId="ADAL" clId="{4A15ED84-9343-4DFA-8B4D-4A145E5EA042}" dt="2025-07-28T14:13:13.747" v="1756" actId="20577"/>
          <ac:spMkLst>
            <pc:docMk/>
            <pc:sldMk cId="3713723289" sldId="315"/>
            <ac:spMk id="34" creationId="{41AF7C05-1A0F-FCD6-917D-80268BA3EB76}"/>
          </ac:spMkLst>
        </pc:spChg>
        <pc:picChg chg="mod">
          <ac:chgData name="Jamie Lynch" userId="c9e9fd53-24bf-4e28-ac85-57d2572cdf1a" providerId="ADAL" clId="{4A15ED84-9343-4DFA-8B4D-4A145E5EA042}" dt="2025-07-24T16:12:50.713" v="1028" actId="1076"/>
          <ac:picMkLst>
            <pc:docMk/>
            <pc:sldMk cId="3713723289" sldId="315"/>
            <ac:picMk id="15" creationId="{EA9B44C5-C8CD-4234-A8A8-C8E8AE6E70D0}"/>
          </ac:picMkLst>
        </pc:picChg>
        <pc:picChg chg="add mod ord">
          <ac:chgData name="Jamie Lynch" userId="c9e9fd53-24bf-4e28-ac85-57d2572cdf1a" providerId="ADAL" clId="{4A15ED84-9343-4DFA-8B4D-4A145E5EA042}" dt="2025-07-24T16:13:27.805" v="1034" actId="14861"/>
          <ac:picMkLst>
            <pc:docMk/>
            <pc:sldMk cId="3713723289" sldId="315"/>
            <ac:picMk id="18" creationId="{379C2A33-0F70-CB65-2240-7AC2E5DF3FD8}"/>
          </ac:picMkLst>
        </pc:picChg>
        <pc:cxnChg chg="mod">
          <ac:chgData name="Jamie Lynch" userId="c9e9fd53-24bf-4e28-ac85-57d2572cdf1a" providerId="ADAL" clId="{4A15ED84-9343-4DFA-8B4D-4A145E5EA042}" dt="2025-07-24T16:13:01.973" v="1030" actId="1076"/>
          <ac:cxnSpMkLst>
            <pc:docMk/>
            <pc:sldMk cId="3713723289" sldId="315"/>
            <ac:cxnSpMk id="22" creationId="{500A6314-9F59-91FF-BE9D-0E91AD55B7B3}"/>
          </ac:cxnSpMkLst>
        </pc:cxnChg>
      </pc:sldChg>
      <pc:sldChg chg="modSp mod">
        <pc:chgData name="Jamie Lynch" userId="c9e9fd53-24bf-4e28-ac85-57d2572cdf1a" providerId="ADAL" clId="{4A15ED84-9343-4DFA-8B4D-4A145E5EA042}" dt="2025-07-28T09:58:04.570" v="1094" actId="313"/>
        <pc:sldMkLst>
          <pc:docMk/>
          <pc:sldMk cId="2608247167" sldId="316"/>
        </pc:sldMkLst>
        <pc:spChg chg="mod">
          <ac:chgData name="Jamie Lynch" userId="c9e9fd53-24bf-4e28-ac85-57d2572cdf1a" providerId="ADAL" clId="{4A15ED84-9343-4DFA-8B4D-4A145E5EA042}" dt="2025-07-28T09:58:04.570" v="1094" actId="313"/>
          <ac:spMkLst>
            <pc:docMk/>
            <pc:sldMk cId="2608247167" sldId="316"/>
            <ac:spMk id="34" creationId="{BF978898-1625-2504-2D81-502D31199F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97A5B-0AD1-487D-99A5-51560C2200D8}" type="datetimeFigureOut">
              <a:rPr lang="en-GB" smtClean="0"/>
              <a:t>29/07/2025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7F83C-FAC9-44C4-B2D8-AC6E47B7F9D6}" type="slidenum">
              <a:rPr lang="en-GB" smtClean="0"/>
              <a:t>‹#›</a:t>
            </a:fld>
            <a:endParaRPr lang="en-GB"/>
          </a:p>
        </p:txBody>
      </p:sp>
    </p:spTree>
    <p:extLst>
      <p:ext uri="{BB962C8B-B14F-4D97-AF65-F5344CB8AC3E}">
        <p14:creationId xmlns:p14="http://schemas.microsoft.com/office/powerpoint/2010/main" val="241193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9F95-FB4B-BACD-F777-1083A2C8AE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B6444A-6B77-20CE-E4F0-1373027A4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48527C-8103-5307-E51C-404D390C7A50}"/>
              </a:ext>
            </a:extLst>
          </p:cNvPr>
          <p:cNvSpPr>
            <a:spLocks noGrp="1"/>
          </p:cNvSpPr>
          <p:nvPr>
            <p:ph type="dt" sz="half" idx="10"/>
          </p:nvPr>
        </p:nvSpPr>
        <p:spPr/>
        <p:txBody>
          <a:bodyPr/>
          <a:lstStyle/>
          <a:p>
            <a:fld id="{0016AEED-C6E0-499C-BD29-BC7E8F619280}" type="datetime1">
              <a:rPr lang="en-GB" smtClean="0"/>
              <a:t>29/07/2025</a:t>
            </a:fld>
            <a:endParaRPr lang="en-GB"/>
          </a:p>
        </p:txBody>
      </p:sp>
      <p:sp>
        <p:nvSpPr>
          <p:cNvPr id="5" name="Footer Placeholder 4">
            <a:extLst>
              <a:ext uri="{FF2B5EF4-FFF2-40B4-BE49-F238E27FC236}">
                <a16:creationId xmlns:a16="http://schemas.microsoft.com/office/drawing/2014/main" id="{982A1708-5FB0-A37C-3D13-9ACA29CE35EA}"/>
              </a:ext>
            </a:extLst>
          </p:cNvPr>
          <p:cNvSpPr>
            <a:spLocks noGrp="1"/>
          </p:cNvSpPr>
          <p:nvPr>
            <p:ph type="ftr" sz="quarter" idx="11"/>
          </p:nvPr>
        </p:nvSpPr>
        <p:spPr/>
        <p:txBody>
          <a:bodyPr/>
          <a:lstStyle/>
          <a:p>
            <a:r>
              <a:rPr lang="en-GB"/>
              <a:t>Water Regulations Approval Scheme Limited</a:t>
            </a:r>
          </a:p>
        </p:txBody>
      </p:sp>
      <p:sp>
        <p:nvSpPr>
          <p:cNvPr id="6" name="Slide Number Placeholder 5">
            <a:extLst>
              <a:ext uri="{FF2B5EF4-FFF2-40B4-BE49-F238E27FC236}">
                <a16:creationId xmlns:a16="http://schemas.microsoft.com/office/drawing/2014/main" id="{E7F66CEB-49D7-755E-C2DF-4A53B60084F3}"/>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363054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20A1-E1BA-6302-90D7-28C589A473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2E91C5-2180-4373-7171-BD9B8346C4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912AF-8B4A-FCA9-BEAC-7A6CA34DB5DC}"/>
              </a:ext>
            </a:extLst>
          </p:cNvPr>
          <p:cNvSpPr>
            <a:spLocks noGrp="1"/>
          </p:cNvSpPr>
          <p:nvPr>
            <p:ph type="dt" sz="half" idx="10"/>
          </p:nvPr>
        </p:nvSpPr>
        <p:spPr/>
        <p:txBody>
          <a:bodyPr/>
          <a:lstStyle/>
          <a:p>
            <a:fld id="{B16844D0-E68D-47BC-A7F4-F4D177282855}" type="datetime1">
              <a:rPr lang="en-GB" smtClean="0"/>
              <a:t>29/07/2025</a:t>
            </a:fld>
            <a:endParaRPr lang="en-GB"/>
          </a:p>
        </p:txBody>
      </p:sp>
      <p:sp>
        <p:nvSpPr>
          <p:cNvPr id="5" name="Footer Placeholder 4">
            <a:extLst>
              <a:ext uri="{FF2B5EF4-FFF2-40B4-BE49-F238E27FC236}">
                <a16:creationId xmlns:a16="http://schemas.microsoft.com/office/drawing/2014/main" id="{21B344F6-ECDD-FF33-2F5D-C0ED1E6B257B}"/>
              </a:ext>
            </a:extLst>
          </p:cNvPr>
          <p:cNvSpPr>
            <a:spLocks noGrp="1"/>
          </p:cNvSpPr>
          <p:nvPr>
            <p:ph type="ftr" sz="quarter" idx="11"/>
          </p:nvPr>
        </p:nvSpPr>
        <p:spPr/>
        <p:txBody>
          <a:bodyPr/>
          <a:lstStyle/>
          <a:p>
            <a:r>
              <a:rPr lang="en-GB"/>
              <a:t>Water Regulations Approval Scheme Limited</a:t>
            </a:r>
          </a:p>
        </p:txBody>
      </p:sp>
      <p:sp>
        <p:nvSpPr>
          <p:cNvPr id="6" name="Slide Number Placeholder 5">
            <a:extLst>
              <a:ext uri="{FF2B5EF4-FFF2-40B4-BE49-F238E27FC236}">
                <a16:creationId xmlns:a16="http://schemas.microsoft.com/office/drawing/2014/main" id="{5FC26552-5096-423E-87FB-AFABFFF25A8C}"/>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149348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2FAF2-AAA2-2038-8229-36279CC836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14BDA8-AA36-4601-A2F9-89332B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6D8BD0-BE79-7E49-EDD3-E6C6000FA5A4}"/>
              </a:ext>
            </a:extLst>
          </p:cNvPr>
          <p:cNvSpPr>
            <a:spLocks noGrp="1"/>
          </p:cNvSpPr>
          <p:nvPr>
            <p:ph type="dt" sz="half" idx="10"/>
          </p:nvPr>
        </p:nvSpPr>
        <p:spPr/>
        <p:txBody>
          <a:bodyPr/>
          <a:lstStyle/>
          <a:p>
            <a:fld id="{699C28C3-87C7-46CA-A417-D69B4E802D2A}" type="datetime1">
              <a:rPr lang="en-GB" smtClean="0"/>
              <a:t>29/07/2025</a:t>
            </a:fld>
            <a:endParaRPr lang="en-GB"/>
          </a:p>
        </p:txBody>
      </p:sp>
      <p:sp>
        <p:nvSpPr>
          <p:cNvPr id="5" name="Footer Placeholder 4">
            <a:extLst>
              <a:ext uri="{FF2B5EF4-FFF2-40B4-BE49-F238E27FC236}">
                <a16:creationId xmlns:a16="http://schemas.microsoft.com/office/drawing/2014/main" id="{90C952DE-4CE5-79FD-A7F3-4775AA4C4B9B}"/>
              </a:ext>
            </a:extLst>
          </p:cNvPr>
          <p:cNvSpPr>
            <a:spLocks noGrp="1"/>
          </p:cNvSpPr>
          <p:nvPr>
            <p:ph type="ftr" sz="quarter" idx="11"/>
          </p:nvPr>
        </p:nvSpPr>
        <p:spPr/>
        <p:txBody>
          <a:bodyPr/>
          <a:lstStyle/>
          <a:p>
            <a:r>
              <a:rPr lang="en-GB"/>
              <a:t>Water Regulations Approval Scheme Limited</a:t>
            </a:r>
          </a:p>
        </p:txBody>
      </p:sp>
      <p:sp>
        <p:nvSpPr>
          <p:cNvPr id="6" name="Slide Number Placeholder 5">
            <a:extLst>
              <a:ext uri="{FF2B5EF4-FFF2-40B4-BE49-F238E27FC236}">
                <a16:creationId xmlns:a16="http://schemas.microsoft.com/office/drawing/2014/main" id="{4070F0DC-4945-7E4D-8FB9-D0DA26219BF1}"/>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90561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409A-2161-896D-3B6C-032A8C60BF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7DCD48-0C63-27DC-FD54-B7A1AF82D3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1D89F-7E1E-E1CD-40A5-D22BC178AD90}"/>
              </a:ext>
            </a:extLst>
          </p:cNvPr>
          <p:cNvSpPr>
            <a:spLocks noGrp="1"/>
          </p:cNvSpPr>
          <p:nvPr>
            <p:ph type="dt" sz="half" idx="10"/>
          </p:nvPr>
        </p:nvSpPr>
        <p:spPr/>
        <p:txBody>
          <a:bodyPr/>
          <a:lstStyle/>
          <a:p>
            <a:fld id="{45BCF6FD-9E59-4DF9-A4CA-3B9906FF7D85}" type="datetime1">
              <a:rPr lang="en-GB" smtClean="0"/>
              <a:t>29/07/2025</a:t>
            </a:fld>
            <a:endParaRPr lang="en-GB"/>
          </a:p>
        </p:txBody>
      </p:sp>
      <p:sp>
        <p:nvSpPr>
          <p:cNvPr id="5" name="Footer Placeholder 4">
            <a:extLst>
              <a:ext uri="{FF2B5EF4-FFF2-40B4-BE49-F238E27FC236}">
                <a16:creationId xmlns:a16="http://schemas.microsoft.com/office/drawing/2014/main" id="{DAA9BD73-90A6-DF9D-7443-E2C5B13D264A}"/>
              </a:ext>
            </a:extLst>
          </p:cNvPr>
          <p:cNvSpPr>
            <a:spLocks noGrp="1"/>
          </p:cNvSpPr>
          <p:nvPr>
            <p:ph type="ftr" sz="quarter" idx="11"/>
          </p:nvPr>
        </p:nvSpPr>
        <p:spPr/>
        <p:txBody>
          <a:bodyPr/>
          <a:lstStyle/>
          <a:p>
            <a:r>
              <a:rPr lang="en-GB"/>
              <a:t>Water Regulations Approval Scheme Limited</a:t>
            </a:r>
          </a:p>
        </p:txBody>
      </p:sp>
      <p:sp>
        <p:nvSpPr>
          <p:cNvPr id="6" name="Slide Number Placeholder 5">
            <a:extLst>
              <a:ext uri="{FF2B5EF4-FFF2-40B4-BE49-F238E27FC236}">
                <a16:creationId xmlns:a16="http://schemas.microsoft.com/office/drawing/2014/main" id="{58161D68-11C0-573A-AD73-E5DA86C71C24}"/>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91663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13DB-92A6-EFCA-F8D2-2BB4CCAA79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6852D6-1798-E37B-7645-3D12C95C26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C639B-3946-56F5-B34D-B1E8579B0344}"/>
              </a:ext>
            </a:extLst>
          </p:cNvPr>
          <p:cNvSpPr>
            <a:spLocks noGrp="1"/>
          </p:cNvSpPr>
          <p:nvPr>
            <p:ph type="dt" sz="half" idx="10"/>
          </p:nvPr>
        </p:nvSpPr>
        <p:spPr/>
        <p:txBody>
          <a:bodyPr/>
          <a:lstStyle/>
          <a:p>
            <a:fld id="{37C2A82B-52B0-4C72-AFC2-E3A9C0988AD8}" type="datetime1">
              <a:rPr lang="en-GB" smtClean="0"/>
              <a:t>29/07/2025</a:t>
            </a:fld>
            <a:endParaRPr lang="en-GB"/>
          </a:p>
        </p:txBody>
      </p:sp>
      <p:sp>
        <p:nvSpPr>
          <p:cNvPr id="5" name="Footer Placeholder 4">
            <a:extLst>
              <a:ext uri="{FF2B5EF4-FFF2-40B4-BE49-F238E27FC236}">
                <a16:creationId xmlns:a16="http://schemas.microsoft.com/office/drawing/2014/main" id="{902A20CC-2044-A05C-3DA8-A0A692D13455}"/>
              </a:ext>
            </a:extLst>
          </p:cNvPr>
          <p:cNvSpPr>
            <a:spLocks noGrp="1"/>
          </p:cNvSpPr>
          <p:nvPr>
            <p:ph type="ftr" sz="quarter" idx="11"/>
          </p:nvPr>
        </p:nvSpPr>
        <p:spPr/>
        <p:txBody>
          <a:bodyPr/>
          <a:lstStyle/>
          <a:p>
            <a:r>
              <a:rPr lang="en-GB"/>
              <a:t>Water Regulations Approval Scheme Limited</a:t>
            </a:r>
          </a:p>
        </p:txBody>
      </p:sp>
      <p:sp>
        <p:nvSpPr>
          <p:cNvPr id="6" name="Slide Number Placeholder 5">
            <a:extLst>
              <a:ext uri="{FF2B5EF4-FFF2-40B4-BE49-F238E27FC236}">
                <a16:creationId xmlns:a16="http://schemas.microsoft.com/office/drawing/2014/main" id="{1946CE47-C885-A6CF-D550-13B226CADBDA}"/>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285518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13EB-CEEE-B465-7B14-A63782B32C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8DF59E-C608-16BA-691D-4EBC40DB3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438696-2EB5-9F47-0F7D-617E9DAF36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36CBEC-919A-E934-96D5-4F78B8D37603}"/>
              </a:ext>
            </a:extLst>
          </p:cNvPr>
          <p:cNvSpPr>
            <a:spLocks noGrp="1"/>
          </p:cNvSpPr>
          <p:nvPr>
            <p:ph type="dt" sz="half" idx="10"/>
          </p:nvPr>
        </p:nvSpPr>
        <p:spPr/>
        <p:txBody>
          <a:bodyPr/>
          <a:lstStyle/>
          <a:p>
            <a:fld id="{0D7DEEE8-AEC8-4180-83C0-B28EFDAFF423}" type="datetime1">
              <a:rPr lang="en-GB" smtClean="0"/>
              <a:t>29/07/2025</a:t>
            </a:fld>
            <a:endParaRPr lang="en-GB"/>
          </a:p>
        </p:txBody>
      </p:sp>
      <p:sp>
        <p:nvSpPr>
          <p:cNvPr id="6" name="Footer Placeholder 5">
            <a:extLst>
              <a:ext uri="{FF2B5EF4-FFF2-40B4-BE49-F238E27FC236}">
                <a16:creationId xmlns:a16="http://schemas.microsoft.com/office/drawing/2014/main" id="{B1B96D73-9A6D-E462-C174-145C682E0A5D}"/>
              </a:ext>
            </a:extLst>
          </p:cNvPr>
          <p:cNvSpPr>
            <a:spLocks noGrp="1"/>
          </p:cNvSpPr>
          <p:nvPr>
            <p:ph type="ftr" sz="quarter" idx="11"/>
          </p:nvPr>
        </p:nvSpPr>
        <p:spPr/>
        <p:txBody>
          <a:bodyPr/>
          <a:lstStyle/>
          <a:p>
            <a:r>
              <a:rPr lang="en-GB"/>
              <a:t>Water Regulations Approval Scheme Limited</a:t>
            </a:r>
          </a:p>
        </p:txBody>
      </p:sp>
      <p:sp>
        <p:nvSpPr>
          <p:cNvPr id="7" name="Slide Number Placeholder 6">
            <a:extLst>
              <a:ext uri="{FF2B5EF4-FFF2-40B4-BE49-F238E27FC236}">
                <a16:creationId xmlns:a16="http://schemas.microsoft.com/office/drawing/2014/main" id="{212F2BF0-71F1-E73E-5660-0E2726000AD3}"/>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261142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6F72-1B91-B9B9-35B4-2576D4C52A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A7E36-8B78-9BBE-D447-8CDE2FB64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8DA15E-ABE5-96D8-E26A-1ED32753C3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EB6C98-FF58-664B-BEA5-BC9F7ECBB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D10678-710F-B537-37B1-3232CE2A94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C2F310-3CA8-DA59-FFBE-3F616B768D89}"/>
              </a:ext>
            </a:extLst>
          </p:cNvPr>
          <p:cNvSpPr>
            <a:spLocks noGrp="1"/>
          </p:cNvSpPr>
          <p:nvPr>
            <p:ph type="dt" sz="half" idx="10"/>
          </p:nvPr>
        </p:nvSpPr>
        <p:spPr/>
        <p:txBody>
          <a:bodyPr/>
          <a:lstStyle/>
          <a:p>
            <a:fld id="{CAD26B77-0FE7-4338-8DB5-CB2B2B74224E}" type="datetime1">
              <a:rPr lang="en-GB" smtClean="0"/>
              <a:t>29/07/2025</a:t>
            </a:fld>
            <a:endParaRPr lang="en-GB"/>
          </a:p>
        </p:txBody>
      </p:sp>
      <p:sp>
        <p:nvSpPr>
          <p:cNvPr id="8" name="Footer Placeholder 7">
            <a:extLst>
              <a:ext uri="{FF2B5EF4-FFF2-40B4-BE49-F238E27FC236}">
                <a16:creationId xmlns:a16="http://schemas.microsoft.com/office/drawing/2014/main" id="{2CBA26B5-7E27-BC02-1904-D65D5C2AACAD}"/>
              </a:ext>
            </a:extLst>
          </p:cNvPr>
          <p:cNvSpPr>
            <a:spLocks noGrp="1"/>
          </p:cNvSpPr>
          <p:nvPr>
            <p:ph type="ftr" sz="quarter" idx="11"/>
          </p:nvPr>
        </p:nvSpPr>
        <p:spPr/>
        <p:txBody>
          <a:bodyPr/>
          <a:lstStyle/>
          <a:p>
            <a:r>
              <a:rPr lang="en-GB"/>
              <a:t>Water Regulations Approval Scheme Limited</a:t>
            </a:r>
          </a:p>
        </p:txBody>
      </p:sp>
      <p:sp>
        <p:nvSpPr>
          <p:cNvPr id="9" name="Slide Number Placeholder 8">
            <a:extLst>
              <a:ext uri="{FF2B5EF4-FFF2-40B4-BE49-F238E27FC236}">
                <a16:creationId xmlns:a16="http://schemas.microsoft.com/office/drawing/2014/main" id="{065801D6-3244-CC17-C12F-63B74EE0BB73}"/>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194390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1910-9CD7-F127-D867-22E6343200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8D57BD-EBE6-FCCD-0B39-DE6DA5DEBD74}"/>
              </a:ext>
            </a:extLst>
          </p:cNvPr>
          <p:cNvSpPr>
            <a:spLocks noGrp="1"/>
          </p:cNvSpPr>
          <p:nvPr>
            <p:ph type="dt" sz="half" idx="10"/>
          </p:nvPr>
        </p:nvSpPr>
        <p:spPr/>
        <p:txBody>
          <a:bodyPr/>
          <a:lstStyle/>
          <a:p>
            <a:fld id="{971A2772-FCF0-45AD-8AE7-F96AB0964472}" type="datetime1">
              <a:rPr lang="en-GB" smtClean="0"/>
              <a:t>29/07/2025</a:t>
            </a:fld>
            <a:endParaRPr lang="en-GB"/>
          </a:p>
        </p:txBody>
      </p:sp>
      <p:sp>
        <p:nvSpPr>
          <p:cNvPr id="4" name="Footer Placeholder 3">
            <a:extLst>
              <a:ext uri="{FF2B5EF4-FFF2-40B4-BE49-F238E27FC236}">
                <a16:creationId xmlns:a16="http://schemas.microsoft.com/office/drawing/2014/main" id="{A20E4E6C-A6B2-898F-A389-E2FC903D8285}"/>
              </a:ext>
            </a:extLst>
          </p:cNvPr>
          <p:cNvSpPr>
            <a:spLocks noGrp="1"/>
          </p:cNvSpPr>
          <p:nvPr>
            <p:ph type="ftr" sz="quarter" idx="11"/>
          </p:nvPr>
        </p:nvSpPr>
        <p:spPr/>
        <p:txBody>
          <a:bodyPr/>
          <a:lstStyle/>
          <a:p>
            <a:r>
              <a:rPr lang="en-GB"/>
              <a:t>Water Regulations Approval Scheme Limited</a:t>
            </a:r>
          </a:p>
        </p:txBody>
      </p:sp>
      <p:sp>
        <p:nvSpPr>
          <p:cNvPr id="5" name="Slide Number Placeholder 4">
            <a:extLst>
              <a:ext uri="{FF2B5EF4-FFF2-40B4-BE49-F238E27FC236}">
                <a16:creationId xmlns:a16="http://schemas.microsoft.com/office/drawing/2014/main" id="{51BE47D8-E79C-E9BF-8756-4E88F5FAAC79}"/>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343737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3BAF0-A57D-4B5A-1064-B1A4751E6E81}"/>
              </a:ext>
            </a:extLst>
          </p:cNvPr>
          <p:cNvSpPr>
            <a:spLocks noGrp="1"/>
          </p:cNvSpPr>
          <p:nvPr>
            <p:ph type="dt" sz="half" idx="10"/>
          </p:nvPr>
        </p:nvSpPr>
        <p:spPr/>
        <p:txBody>
          <a:bodyPr/>
          <a:lstStyle/>
          <a:p>
            <a:fld id="{EBC3186F-360E-457C-84B6-E60BF4ED70B9}" type="datetime1">
              <a:rPr lang="en-GB" smtClean="0"/>
              <a:t>29/07/2025</a:t>
            </a:fld>
            <a:endParaRPr lang="en-GB"/>
          </a:p>
        </p:txBody>
      </p:sp>
      <p:sp>
        <p:nvSpPr>
          <p:cNvPr id="3" name="Footer Placeholder 2">
            <a:extLst>
              <a:ext uri="{FF2B5EF4-FFF2-40B4-BE49-F238E27FC236}">
                <a16:creationId xmlns:a16="http://schemas.microsoft.com/office/drawing/2014/main" id="{72831099-E712-00C9-FD56-B571C0589155}"/>
              </a:ext>
            </a:extLst>
          </p:cNvPr>
          <p:cNvSpPr>
            <a:spLocks noGrp="1"/>
          </p:cNvSpPr>
          <p:nvPr>
            <p:ph type="ftr" sz="quarter" idx="11"/>
          </p:nvPr>
        </p:nvSpPr>
        <p:spPr/>
        <p:txBody>
          <a:bodyPr/>
          <a:lstStyle/>
          <a:p>
            <a:r>
              <a:rPr lang="en-GB"/>
              <a:t>Water Regulations Approval Scheme Limited</a:t>
            </a:r>
          </a:p>
        </p:txBody>
      </p:sp>
      <p:sp>
        <p:nvSpPr>
          <p:cNvPr id="4" name="Slide Number Placeholder 3">
            <a:extLst>
              <a:ext uri="{FF2B5EF4-FFF2-40B4-BE49-F238E27FC236}">
                <a16:creationId xmlns:a16="http://schemas.microsoft.com/office/drawing/2014/main" id="{D108CCFB-AC6C-D028-AA7A-90241BE6C1E5}"/>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333635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FC3E-1A68-87B8-97A4-EDC6F60AF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48CAA7-8BBE-A910-DD63-A322E51C82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4DDEA9-43F3-BF77-BC73-51CCA94F0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8C78E5-138C-BB95-752B-6821A6A22A52}"/>
              </a:ext>
            </a:extLst>
          </p:cNvPr>
          <p:cNvSpPr>
            <a:spLocks noGrp="1"/>
          </p:cNvSpPr>
          <p:nvPr>
            <p:ph type="dt" sz="half" idx="10"/>
          </p:nvPr>
        </p:nvSpPr>
        <p:spPr/>
        <p:txBody>
          <a:bodyPr/>
          <a:lstStyle/>
          <a:p>
            <a:fld id="{D3559B10-C434-42A2-82E0-9FE1E9306D74}" type="datetime1">
              <a:rPr lang="en-GB" smtClean="0"/>
              <a:t>29/07/2025</a:t>
            </a:fld>
            <a:endParaRPr lang="en-GB"/>
          </a:p>
        </p:txBody>
      </p:sp>
      <p:sp>
        <p:nvSpPr>
          <p:cNvPr id="6" name="Footer Placeholder 5">
            <a:extLst>
              <a:ext uri="{FF2B5EF4-FFF2-40B4-BE49-F238E27FC236}">
                <a16:creationId xmlns:a16="http://schemas.microsoft.com/office/drawing/2014/main" id="{87477386-D423-EEB8-1D0B-34B87B8396AF}"/>
              </a:ext>
            </a:extLst>
          </p:cNvPr>
          <p:cNvSpPr>
            <a:spLocks noGrp="1"/>
          </p:cNvSpPr>
          <p:nvPr>
            <p:ph type="ftr" sz="quarter" idx="11"/>
          </p:nvPr>
        </p:nvSpPr>
        <p:spPr/>
        <p:txBody>
          <a:bodyPr/>
          <a:lstStyle/>
          <a:p>
            <a:r>
              <a:rPr lang="en-GB"/>
              <a:t>Water Regulations Approval Scheme Limited</a:t>
            </a:r>
          </a:p>
        </p:txBody>
      </p:sp>
      <p:sp>
        <p:nvSpPr>
          <p:cNvPr id="7" name="Slide Number Placeholder 6">
            <a:extLst>
              <a:ext uri="{FF2B5EF4-FFF2-40B4-BE49-F238E27FC236}">
                <a16:creationId xmlns:a16="http://schemas.microsoft.com/office/drawing/2014/main" id="{548047BB-427F-8571-062E-71AB4C3CCCA5}"/>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1395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86AB-CF5C-CA13-FF05-05B1DE867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8706FF-EEAD-A1BB-CCDF-52F48E540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81EDD6-D67A-BA95-6BB9-550070B3D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E21ED-A02C-53C4-CF78-D74CB5D17AF1}"/>
              </a:ext>
            </a:extLst>
          </p:cNvPr>
          <p:cNvSpPr>
            <a:spLocks noGrp="1"/>
          </p:cNvSpPr>
          <p:nvPr>
            <p:ph type="dt" sz="half" idx="10"/>
          </p:nvPr>
        </p:nvSpPr>
        <p:spPr/>
        <p:txBody>
          <a:bodyPr/>
          <a:lstStyle/>
          <a:p>
            <a:fld id="{54E6DF00-A967-4A10-8600-2176DE2868B7}" type="datetime1">
              <a:rPr lang="en-GB" smtClean="0"/>
              <a:t>29/07/2025</a:t>
            </a:fld>
            <a:endParaRPr lang="en-GB"/>
          </a:p>
        </p:txBody>
      </p:sp>
      <p:sp>
        <p:nvSpPr>
          <p:cNvPr id="6" name="Footer Placeholder 5">
            <a:extLst>
              <a:ext uri="{FF2B5EF4-FFF2-40B4-BE49-F238E27FC236}">
                <a16:creationId xmlns:a16="http://schemas.microsoft.com/office/drawing/2014/main" id="{64AC3C4B-1218-7656-A9EF-B3E666BD8CED}"/>
              </a:ext>
            </a:extLst>
          </p:cNvPr>
          <p:cNvSpPr>
            <a:spLocks noGrp="1"/>
          </p:cNvSpPr>
          <p:nvPr>
            <p:ph type="ftr" sz="quarter" idx="11"/>
          </p:nvPr>
        </p:nvSpPr>
        <p:spPr/>
        <p:txBody>
          <a:bodyPr/>
          <a:lstStyle/>
          <a:p>
            <a:r>
              <a:rPr lang="en-GB"/>
              <a:t>Water Regulations Approval Scheme Limited</a:t>
            </a:r>
          </a:p>
        </p:txBody>
      </p:sp>
      <p:sp>
        <p:nvSpPr>
          <p:cNvPr id="7" name="Slide Number Placeholder 6">
            <a:extLst>
              <a:ext uri="{FF2B5EF4-FFF2-40B4-BE49-F238E27FC236}">
                <a16:creationId xmlns:a16="http://schemas.microsoft.com/office/drawing/2014/main" id="{9D4D82AA-DC6B-82A5-95F6-5A6E547F65FC}"/>
              </a:ext>
            </a:extLst>
          </p:cNvPr>
          <p:cNvSpPr>
            <a:spLocks noGrp="1"/>
          </p:cNvSpPr>
          <p:nvPr>
            <p:ph type="sldNum" sz="quarter" idx="12"/>
          </p:nvPr>
        </p:nvSpPr>
        <p:spPr/>
        <p:txBody>
          <a:bodyPr/>
          <a:lstStyle/>
          <a:p>
            <a:fld id="{9C7F4663-8671-481E-A654-2F844991173A}" type="slidenum">
              <a:rPr lang="en-GB" smtClean="0"/>
              <a:t>‹#›</a:t>
            </a:fld>
            <a:endParaRPr lang="en-GB"/>
          </a:p>
        </p:txBody>
      </p:sp>
    </p:spTree>
    <p:extLst>
      <p:ext uri="{BB962C8B-B14F-4D97-AF65-F5344CB8AC3E}">
        <p14:creationId xmlns:p14="http://schemas.microsoft.com/office/powerpoint/2010/main" val="411056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F6657-D074-AF1B-E00D-0F6B8CC4BA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FA61E9-2939-6DEB-BD75-380157EF3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032271-02E7-E344-7D2C-BB3D035F7E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E680D1-F6DD-45E2-9E82-B306C6DDD855}" type="datetime1">
              <a:rPr lang="en-GB" smtClean="0"/>
              <a:t>29/07/2025</a:t>
            </a:fld>
            <a:endParaRPr lang="en-GB"/>
          </a:p>
        </p:txBody>
      </p:sp>
      <p:sp>
        <p:nvSpPr>
          <p:cNvPr id="5" name="Footer Placeholder 4">
            <a:extLst>
              <a:ext uri="{FF2B5EF4-FFF2-40B4-BE49-F238E27FC236}">
                <a16:creationId xmlns:a16="http://schemas.microsoft.com/office/drawing/2014/main" id="{BB10EBE0-37B2-435D-D128-B2D96BA26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Water Regulations Approval Scheme Limited</a:t>
            </a:r>
          </a:p>
        </p:txBody>
      </p:sp>
      <p:sp>
        <p:nvSpPr>
          <p:cNvPr id="6" name="Slide Number Placeholder 5">
            <a:extLst>
              <a:ext uri="{FF2B5EF4-FFF2-40B4-BE49-F238E27FC236}">
                <a16:creationId xmlns:a16="http://schemas.microsoft.com/office/drawing/2014/main" id="{1F3A72E4-7DF9-41EE-281D-DBCE1808F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7F4663-8671-481E-A654-2F844991173A}" type="slidenum">
              <a:rPr lang="en-GB" smtClean="0"/>
              <a:t>‹#›</a:t>
            </a:fld>
            <a:endParaRPr lang="en-GB"/>
          </a:p>
        </p:txBody>
      </p:sp>
    </p:spTree>
    <p:extLst>
      <p:ext uri="{BB962C8B-B14F-4D97-AF65-F5344CB8AC3E}">
        <p14:creationId xmlns:p14="http://schemas.microsoft.com/office/powerpoint/2010/main" val="2456718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mailto:info@wrasapprovals.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wrasapprovals.co.uk/downloads/public_area/documents/213_ver4_pub.pdf"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6.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14.xml"/><Relationship Id="rId5" Type="http://schemas.openxmlformats.org/officeDocument/2006/relationships/slide" Target="slide5.xml"/><Relationship Id="rId15" Type="http://schemas.openxmlformats.org/officeDocument/2006/relationships/slide" Target="slide27.xml"/><Relationship Id="rId10" Type="http://schemas.openxmlformats.org/officeDocument/2006/relationships/slide" Target="slide12.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hyperlink" Target="https://www.wrasapprovals.co.uk/downloads/public_area/documents/213_ver4_pub.pdf"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B03FEE6B-59C6-4F94-AC2D-FA73D296B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86FEA2A0-6487-486E-B336-D39C827C0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4657278"/>
          </a:xfrm>
          <a:prstGeom prst="rect">
            <a:avLst/>
          </a:prstGeom>
          <a:ln>
            <a:noFill/>
          </a:ln>
          <a:effectLst>
            <a:outerShdw blurRad="368300" dist="330200" dir="714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4F8FA-2633-6E05-E8D0-58E458D038A1}"/>
              </a:ext>
            </a:extLst>
          </p:cNvPr>
          <p:cNvSpPr>
            <a:spLocks noGrp="1"/>
          </p:cNvSpPr>
          <p:nvPr>
            <p:ph type="ctrTitle"/>
          </p:nvPr>
        </p:nvSpPr>
        <p:spPr>
          <a:xfrm>
            <a:off x="6947" y="-1"/>
            <a:ext cx="10374726" cy="975600"/>
          </a:xfrm>
        </p:spPr>
        <p:txBody>
          <a:bodyPr anchor="ctr">
            <a:normAutofit/>
          </a:bodyPr>
          <a:lstStyle/>
          <a:p>
            <a:pPr algn="l"/>
            <a:r>
              <a:rPr lang="en-GB" sz="3600" b="1">
                <a:solidFill>
                  <a:schemeClr val="tx2">
                    <a:lumMod val="50000"/>
                    <a:lumOff val="50000"/>
                  </a:schemeClr>
                </a:solidFill>
                <a:latin typeface="Arial" panose="020B0604020202020204" pitchFamily="34" charset="0"/>
                <a:cs typeface="Arial" panose="020B0604020202020204" pitchFamily="34" charset="0"/>
              </a:rPr>
              <a:t>Online Portal &amp; Submitting an Application</a:t>
            </a:r>
          </a:p>
        </p:txBody>
      </p:sp>
      <p:pic>
        <p:nvPicPr>
          <p:cNvPr id="10" name="Picture 9" descr="A person typing on a computer&#10;&#10;Description automatically generated">
            <a:extLst>
              <a:ext uri="{FF2B5EF4-FFF2-40B4-BE49-F238E27FC236}">
                <a16:creationId xmlns:a16="http://schemas.microsoft.com/office/drawing/2014/main" id="{07CCCEDC-11C2-30E1-047F-033D02006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255" y="820265"/>
            <a:ext cx="5878144" cy="4482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A blue and green logo&#10;&#10;Description automatically generated">
            <a:extLst>
              <a:ext uri="{FF2B5EF4-FFF2-40B4-BE49-F238E27FC236}">
                <a16:creationId xmlns:a16="http://schemas.microsoft.com/office/drawing/2014/main" id="{2C719AB7-685E-2589-5882-87A0861E2B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10080000" y="6120000"/>
            <a:ext cx="1948952" cy="6588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0F8CCBE-2EA7-79C3-D8A9-6ECC605924EC}"/>
              </a:ext>
            </a:extLst>
          </p:cNvPr>
          <p:cNvGrpSpPr/>
          <p:nvPr/>
        </p:nvGrpSpPr>
        <p:grpSpPr>
          <a:xfrm>
            <a:off x="0" y="0"/>
            <a:ext cx="12198944" cy="256032"/>
            <a:chOff x="1536592" y="430007"/>
            <a:chExt cx="7626783" cy="230393"/>
          </a:xfrm>
        </p:grpSpPr>
        <p:sp>
          <p:nvSpPr>
            <p:cNvPr id="12" name="Rectangle 11">
              <a:extLst>
                <a:ext uri="{FF2B5EF4-FFF2-40B4-BE49-F238E27FC236}">
                  <a16:creationId xmlns:a16="http://schemas.microsoft.com/office/drawing/2014/main" id="{A702F036-2EDD-4F1F-1716-8B0DFFC96DF4}"/>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4A75AF5-69E7-CE62-7836-C0E6577C2D5C}"/>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31E57BA-80C0-F862-ECEE-88FD14D93B79}"/>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3" name="Picture 2" descr="Logo&#10;&#10;Description automatically generated with medium confidence">
            <a:extLst>
              <a:ext uri="{FF2B5EF4-FFF2-40B4-BE49-F238E27FC236}">
                <a16:creationId xmlns:a16="http://schemas.microsoft.com/office/drawing/2014/main" id="{9E2885B2-56C3-77F0-7F57-1298FA792F6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Tree>
    <p:extLst>
      <p:ext uri="{BB962C8B-B14F-4D97-AF65-F5344CB8AC3E}">
        <p14:creationId xmlns:p14="http://schemas.microsoft.com/office/powerpoint/2010/main" val="95078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20FDD-731A-69E8-3D24-06193E3F60AB}"/>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F84AFC55-FAC3-FC15-6EB9-58BD8083336B}"/>
              </a:ext>
            </a:extLst>
          </p:cNvPr>
          <p:cNvPicPr>
            <a:picLocks noChangeAspect="1"/>
          </p:cNvPicPr>
          <p:nvPr/>
        </p:nvPicPr>
        <p:blipFill>
          <a:blip r:embed="rId2"/>
          <a:stretch>
            <a:fillRect/>
          </a:stretch>
        </p:blipFill>
        <p:spPr>
          <a:xfrm>
            <a:off x="76200" y="977075"/>
            <a:ext cx="4829065" cy="5343525"/>
          </a:xfrm>
          <a:prstGeom prst="rect">
            <a:avLst/>
          </a:prstGeom>
          <a:ln>
            <a:solidFill>
              <a:schemeClr val="tx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64BF205-4419-82C8-3883-3668B0AE9E24}"/>
              </a:ext>
            </a:extLst>
          </p:cNvPr>
          <p:cNvSpPr txBox="1"/>
          <p:nvPr/>
        </p:nvSpPr>
        <p:spPr>
          <a:xfrm>
            <a:off x="5006640" y="1019817"/>
            <a:ext cx="7008218" cy="5354657"/>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l">
              <a:spcBef>
                <a:spcPts val="300"/>
              </a:spcBef>
            </a:pPr>
            <a:r>
              <a:rPr lang="en-GB" sz="1100" b="1">
                <a:latin typeface="Arial" panose="020B0604020202020204" pitchFamily="34" charset="0"/>
                <a:cs typeface="Arial" panose="020B0604020202020204" pitchFamily="34" charset="0"/>
              </a:rPr>
              <a:t>Complete for each product, that incorporates the following items:</a:t>
            </a:r>
          </a:p>
          <a:p>
            <a:pPr marL="180975" indent="-180975" algn="l">
              <a:spcBef>
                <a:spcPts val="300"/>
              </a:spcBef>
              <a:buFont typeface="+mj-lt"/>
              <a:buAutoNum type="arabicPeriod"/>
            </a:pPr>
            <a:r>
              <a:rPr lang="en-GB" sz="1000" b="1">
                <a:latin typeface="Arial" panose="020B0604020202020204" pitchFamily="34" charset="0"/>
                <a:cs typeface="Arial" panose="020B0604020202020204" pitchFamily="34" charset="0"/>
              </a:rPr>
              <a:t>Automatic Operational Flush Function - </a:t>
            </a:r>
            <a:r>
              <a:rPr lang="en-GB" sz="1000">
                <a:latin typeface="Arial" panose="020B0604020202020204" pitchFamily="34" charset="0"/>
                <a:cs typeface="Arial" panose="020B0604020202020204" pitchFamily="34" charset="0"/>
              </a:rPr>
              <a:t>If the product incorporates a hygienic flush cycle function, typically found in non-touch method (infra-red sensor) type taps, please select this field and fill in the F7 form</a:t>
            </a:r>
          </a:p>
          <a:p>
            <a:pPr marL="180975" indent="-180975" algn="l">
              <a:spcBef>
                <a:spcPts val="300"/>
              </a:spcBef>
              <a:buFont typeface="+mj-lt"/>
              <a:buAutoNum type="arabicPeriod"/>
            </a:pPr>
            <a:r>
              <a:rPr lang="en-GB" sz="1000" b="1">
                <a:latin typeface="Arial" panose="020B0604020202020204" pitchFamily="34" charset="0"/>
                <a:cs typeface="Arial" panose="020B0604020202020204" pitchFamily="34" charset="0"/>
              </a:rPr>
              <a:t>Touchless Control - </a:t>
            </a:r>
            <a:r>
              <a:rPr lang="en-GB" sz="1000">
                <a:latin typeface="Arial" panose="020B0604020202020204" pitchFamily="34" charset="0"/>
                <a:cs typeface="Arial" panose="020B0604020202020204" pitchFamily="34" charset="0"/>
              </a:rPr>
              <a:t>Does the product incorporate a flow control device that is controlled by a non-touch sensor or remote control. For example, a tap that has a solenoid valve to control the flow of water, where on/off is controlled by an infra-red sensor (IR sensor) or where the control is hand operated but remotely controls the flow function. For example, turning a control manually triggers an electrical signal to operate the flow control device.</a:t>
            </a:r>
          </a:p>
          <a:p>
            <a:pPr marL="180975" indent="-180975">
              <a:spcBef>
                <a:spcPts val="300"/>
              </a:spcBef>
              <a:buFont typeface="+mj-lt"/>
              <a:buAutoNum type="arabicPeriod"/>
            </a:pPr>
            <a:r>
              <a:rPr lang="en-GB" sz="1000" b="1">
                <a:latin typeface="Arial"/>
                <a:cs typeface="Arial"/>
              </a:rPr>
              <a:t>Backflow Prevention - </a:t>
            </a:r>
            <a:r>
              <a:rPr lang="en-GB" sz="1000">
                <a:latin typeface="Arial"/>
                <a:cs typeface="Arial"/>
              </a:rPr>
              <a:t>Backflow is defined as the flow upstream, that is in a direction contrary to the intended normal direction of flow, within or from a water fitting. A backflow protection device is a device used to prevent backflow appropriate to the highest applicable fluid category to which the fitting is subject downstream before the next such device. Examples of backflow devices or arrangements types are, but not limited to, check valves or airgaps.</a:t>
            </a:r>
          </a:p>
          <a:p>
            <a:pPr marL="180975" lvl="1">
              <a:spcBef>
                <a:spcPts val="300"/>
              </a:spcBef>
            </a:pPr>
            <a:r>
              <a:rPr lang="en-GB" sz="1000">
                <a:latin typeface="Arial"/>
                <a:cs typeface="Arial"/>
              </a:rPr>
              <a:t>Does the design incorporate a backflow prevention device / arrangement, such as a check valve or airgap? If you incorporate a component in your design and its arrangement appears to form of backflow protection WRAS will expect it to be tested unless you select NO. </a:t>
            </a:r>
          </a:p>
          <a:p>
            <a:pPr marL="180975" lvl="1">
              <a:spcBef>
                <a:spcPts val="300"/>
              </a:spcBef>
            </a:pPr>
            <a:r>
              <a:rPr lang="en-GB" sz="1000" b="1">
                <a:latin typeface="Arial" panose="020B0604020202020204" pitchFamily="34" charset="0"/>
                <a:cs typeface="Arial" panose="020B0604020202020204" pitchFamily="34" charset="0"/>
              </a:rPr>
              <a:t>Please note:</a:t>
            </a:r>
          </a:p>
          <a:p>
            <a:pPr marL="180975" lvl="1">
              <a:spcBef>
                <a:spcPts val="300"/>
              </a:spcBef>
            </a:pPr>
            <a:r>
              <a:rPr lang="en-GB" sz="1000">
                <a:latin typeface="Arial"/>
                <a:cs typeface="Arial"/>
              </a:rPr>
              <a:t>Non-return valves (NRV's) are not considered to be back-flow prevention devices .</a:t>
            </a:r>
          </a:p>
          <a:p>
            <a:pPr marL="180975" lvl="1">
              <a:spcBef>
                <a:spcPts val="300"/>
              </a:spcBef>
            </a:pPr>
            <a:r>
              <a:rPr lang="en-GB" sz="1000">
                <a:latin typeface="Arial"/>
                <a:cs typeface="Arial"/>
              </a:rPr>
              <a:t>The gap that can be created between the spout and the spill over level of the sink/bath should not be considered as a backflow protection device.</a:t>
            </a:r>
          </a:p>
          <a:p>
            <a:pPr marL="180975" indent="-180975" algn="l">
              <a:spcBef>
                <a:spcPts val="300"/>
              </a:spcBef>
              <a:buFont typeface="+mj-lt"/>
              <a:buAutoNum type="arabicPeriod"/>
            </a:pPr>
            <a:r>
              <a:rPr lang="en-GB" sz="1000" b="1">
                <a:latin typeface="Arial" panose="020B0604020202020204" pitchFamily="34" charset="0"/>
                <a:cs typeface="Arial" panose="020B0604020202020204" pitchFamily="34" charset="0"/>
              </a:rPr>
              <a:t>Contains Solder - </a:t>
            </a:r>
            <a:r>
              <a:rPr lang="en-GB" sz="1000">
                <a:latin typeface="Arial" panose="020B0604020202020204" pitchFamily="34" charset="0"/>
                <a:cs typeface="Arial" panose="020B0604020202020204" pitchFamily="34" charset="0"/>
              </a:rPr>
              <a:t>If the product incorporates the use of solder for its construction, please confirm with a tick (yes) here.</a:t>
            </a:r>
          </a:p>
          <a:p>
            <a:pPr marL="180975" indent="-180975">
              <a:spcBef>
                <a:spcPts val="300"/>
              </a:spcBef>
              <a:buFont typeface="+mj-lt"/>
              <a:buAutoNum type="arabicPeriod"/>
            </a:pPr>
            <a:r>
              <a:rPr lang="en-GB" sz="1000" b="1">
                <a:latin typeface="Arial"/>
                <a:cs typeface="Arial"/>
              </a:rPr>
              <a:t>Re-approval? -  </a:t>
            </a:r>
            <a:r>
              <a:rPr lang="en-GB" sz="1000">
                <a:latin typeface="Arial"/>
                <a:cs typeface="Arial"/>
              </a:rPr>
              <a:t>Is this application a reapproval of an existing or a recently expired WRAS approval? </a:t>
            </a:r>
          </a:p>
          <a:p>
            <a:pPr marL="180975" indent="-180975" algn="l">
              <a:spcBef>
                <a:spcPts val="300"/>
              </a:spcBef>
              <a:buFont typeface="+mj-lt"/>
              <a:buAutoNum type="arabicPeriod"/>
            </a:pPr>
            <a:r>
              <a:rPr lang="en-GB" sz="1000" b="1">
                <a:latin typeface="Arial" panose="020B0604020202020204" pitchFamily="34" charset="0"/>
                <a:cs typeface="Arial" panose="020B0604020202020204" pitchFamily="34" charset="0"/>
              </a:rPr>
              <a:t>Approval Number - </a:t>
            </a:r>
            <a:r>
              <a:rPr lang="en-GB" sz="1000">
                <a:latin typeface="Arial" panose="020B0604020202020204" pitchFamily="34" charset="0"/>
                <a:cs typeface="Arial" panose="020B0604020202020204" pitchFamily="34" charset="0"/>
              </a:rPr>
              <a:t>If this application is a re-approval, please provide the current/expired approval number.</a:t>
            </a:r>
          </a:p>
          <a:p>
            <a:pPr marL="180975" indent="-180975" algn="l">
              <a:spcBef>
                <a:spcPts val="300"/>
              </a:spcBef>
              <a:buFont typeface="+mj-lt"/>
              <a:buAutoNum type="arabicPeriod"/>
            </a:pPr>
            <a:r>
              <a:rPr lang="en-GB" sz="1000" b="1">
                <a:latin typeface="Arial" panose="020B0604020202020204" pitchFamily="34" charset="0"/>
                <a:cs typeface="Arial" panose="020B0604020202020204" pitchFamily="34" charset="0"/>
              </a:rPr>
              <a:t>Notes &amp; Further Information </a:t>
            </a:r>
            <a:r>
              <a:rPr lang="en-GB" sz="1000">
                <a:latin typeface="Arial" panose="020B0604020202020204" pitchFamily="34" charset="0"/>
                <a:cs typeface="Arial" panose="020B0604020202020204" pitchFamily="34" charset="0"/>
              </a:rPr>
              <a:t>– </a:t>
            </a:r>
            <a:r>
              <a:rPr lang="en-GB" sz="1000" kern="100">
                <a:effectLst/>
                <a:latin typeface="Arial" panose="020B0604020202020204" pitchFamily="34" charset="0"/>
                <a:ea typeface="Aptos" panose="020B0004020202020204" pitchFamily="34" charset="0"/>
                <a:cs typeface="Times New Roman" panose="02020603050405020304" pitchFamily="18" charset="0"/>
              </a:rPr>
              <a:t>Please include any details that will enhance the product description for display on the online portal. You may also use this section to provide additional information to support your application, these supporting details will not be shown online but will be retained in the assessor’s notes.</a:t>
            </a:r>
            <a:endParaRPr lang="en-GB" sz="100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EF77CA1-F350-625C-6FBA-7440A5AA31F7}"/>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Product Details – Direct data input</a:t>
            </a:r>
          </a:p>
        </p:txBody>
      </p:sp>
      <p:grpSp>
        <p:nvGrpSpPr>
          <p:cNvPr id="6" name="Group 5">
            <a:extLst>
              <a:ext uri="{FF2B5EF4-FFF2-40B4-BE49-F238E27FC236}">
                <a16:creationId xmlns:a16="http://schemas.microsoft.com/office/drawing/2014/main" id="{6DDDE015-BEA9-1312-B9AD-B57219E255AB}"/>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AC1570D4-1EB7-F3D8-9C45-FA3BAB30AEC0}"/>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A1DEEF3-4B5A-20B4-A778-72BD197EF6E6}"/>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217882A-43A7-D26C-8AD6-7262CEA18B76}"/>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9CBC644B-C80A-EB99-FF68-74F3DA358E6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9B63D9A3-8BBC-01B1-9A7D-C01BAE24F824}"/>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1C1A3A7C-51BD-EC46-FFF6-B23F97EAA702}"/>
              </a:ext>
            </a:extLst>
          </p:cNvPr>
          <p:cNvSpPr>
            <a:spLocks noGrp="1"/>
          </p:cNvSpPr>
          <p:nvPr>
            <p:ph type="sldNum" sz="quarter" idx="12"/>
          </p:nvPr>
        </p:nvSpPr>
        <p:spPr/>
        <p:txBody>
          <a:bodyPr/>
          <a:lstStyle/>
          <a:p>
            <a:fld id="{9C7F4663-8671-481E-A654-2F844991173A}" type="slidenum">
              <a:rPr lang="en-GB" smtClean="0"/>
              <a:t>10</a:t>
            </a:fld>
            <a:endParaRPr lang="en-GB"/>
          </a:p>
        </p:txBody>
      </p:sp>
      <p:sp>
        <p:nvSpPr>
          <p:cNvPr id="10" name="Oval 9">
            <a:extLst>
              <a:ext uri="{FF2B5EF4-FFF2-40B4-BE49-F238E27FC236}">
                <a16:creationId xmlns:a16="http://schemas.microsoft.com/office/drawing/2014/main" id="{02005A8C-FEE9-C6F1-D18E-CB9C2E38F271}"/>
              </a:ext>
            </a:extLst>
          </p:cNvPr>
          <p:cNvSpPr/>
          <p:nvPr/>
        </p:nvSpPr>
        <p:spPr>
          <a:xfrm>
            <a:off x="280836" y="446681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C79A778D-D913-254E-CA70-75A917CFF21F}"/>
              </a:ext>
            </a:extLst>
          </p:cNvPr>
          <p:cNvSpPr/>
          <p:nvPr/>
        </p:nvSpPr>
        <p:spPr>
          <a:xfrm>
            <a:off x="652926" y="470280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2" name="Oval 11">
            <a:extLst>
              <a:ext uri="{FF2B5EF4-FFF2-40B4-BE49-F238E27FC236}">
                <a16:creationId xmlns:a16="http://schemas.microsoft.com/office/drawing/2014/main" id="{B75A6461-CB9D-9ED8-4284-5898A124187C}"/>
              </a:ext>
            </a:extLst>
          </p:cNvPr>
          <p:cNvSpPr/>
          <p:nvPr/>
        </p:nvSpPr>
        <p:spPr>
          <a:xfrm>
            <a:off x="280836" y="492393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5" name="Oval 14">
            <a:extLst>
              <a:ext uri="{FF2B5EF4-FFF2-40B4-BE49-F238E27FC236}">
                <a16:creationId xmlns:a16="http://schemas.microsoft.com/office/drawing/2014/main" id="{D4E6837C-7520-6F89-A7FE-CD560307941E}"/>
              </a:ext>
            </a:extLst>
          </p:cNvPr>
          <p:cNvSpPr/>
          <p:nvPr/>
        </p:nvSpPr>
        <p:spPr>
          <a:xfrm>
            <a:off x="652926" y="516077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6" name="Oval 15">
            <a:extLst>
              <a:ext uri="{FF2B5EF4-FFF2-40B4-BE49-F238E27FC236}">
                <a16:creationId xmlns:a16="http://schemas.microsoft.com/office/drawing/2014/main" id="{26819651-50DD-77FB-4E85-01A157A81786}"/>
              </a:ext>
            </a:extLst>
          </p:cNvPr>
          <p:cNvSpPr/>
          <p:nvPr/>
        </p:nvSpPr>
        <p:spPr>
          <a:xfrm>
            <a:off x="281375" y="538106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17" name="Oval 16">
            <a:extLst>
              <a:ext uri="{FF2B5EF4-FFF2-40B4-BE49-F238E27FC236}">
                <a16:creationId xmlns:a16="http://schemas.microsoft.com/office/drawing/2014/main" id="{307D29C6-3D84-E153-F470-9DF4AE1230CB}"/>
              </a:ext>
            </a:extLst>
          </p:cNvPr>
          <p:cNvSpPr/>
          <p:nvPr/>
        </p:nvSpPr>
        <p:spPr>
          <a:xfrm>
            <a:off x="653541" y="561655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18" name="Oval 17">
            <a:extLst>
              <a:ext uri="{FF2B5EF4-FFF2-40B4-BE49-F238E27FC236}">
                <a16:creationId xmlns:a16="http://schemas.microsoft.com/office/drawing/2014/main" id="{C23FB9CA-F16C-FA9B-EB3F-F0662591391B}"/>
              </a:ext>
            </a:extLst>
          </p:cNvPr>
          <p:cNvSpPr/>
          <p:nvPr/>
        </p:nvSpPr>
        <p:spPr>
          <a:xfrm>
            <a:off x="435274" y="601388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Tree>
    <p:extLst>
      <p:ext uri="{BB962C8B-B14F-4D97-AF65-F5344CB8AC3E}">
        <p14:creationId xmlns:p14="http://schemas.microsoft.com/office/powerpoint/2010/main" val="29040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838E2-031E-8416-E4D7-FC86D8404C7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2FB8F3D-9C90-137F-A6B9-63EC2B453B21}"/>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Product</a:t>
            </a:r>
            <a:r>
              <a:rPr lang="en-GB" sz="3600" b="1" kern="0">
                <a:solidFill>
                  <a:srgbClr val="FF0000"/>
                </a:solidFill>
                <a:latin typeface="Arial" panose="020B0604020202020204" pitchFamily="34" charset="0"/>
                <a:cs typeface="Arial" panose="020B0604020202020204" pitchFamily="34" charset="0"/>
              </a:rPr>
              <a:t> </a:t>
            </a:r>
            <a:r>
              <a:rPr lang="en-GB" sz="3600" b="1" kern="0">
                <a:solidFill>
                  <a:schemeClr val="tx2">
                    <a:lumMod val="50000"/>
                    <a:lumOff val="50000"/>
                  </a:schemeClr>
                </a:solidFill>
                <a:latin typeface="Arial" panose="020B0604020202020204" pitchFamily="34" charset="0"/>
                <a:cs typeface="Arial" panose="020B0604020202020204" pitchFamily="34" charset="0"/>
              </a:rPr>
              <a:t>Details – Offline Upload</a:t>
            </a:r>
          </a:p>
        </p:txBody>
      </p:sp>
      <p:grpSp>
        <p:nvGrpSpPr>
          <p:cNvPr id="6" name="Group 5">
            <a:extLst>
              <a:ext uri="{FF2B5EF4-FFF2-40B4-BE49-F238E27FC236}">
                <a16:creationId xmlns:a16="http://schemas.microsoft.com/office/drawing/2014/main" id="{3D714C59-06A6-93B1-36A5-C430CA993A0E}"/>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B1A14456-F8A0-ECB7-4E40-9BD6553F39F0}"/>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90F59F6-7644-AF32-699D-E89993B0074B}"/>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0293FC0-875B-9DBD-648E-58214F1CA3DE}"/>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CFF1AD83-7AFC-D17A-9D64-12239AF0772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16C9CD91-48FF-22DC-4B75-96391FFE4FCA}"/>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27F38216-AB14-4A66-69F4-BD4BBD1F4DD5}"/>
              </a:ext>
            </a:extLst>
          </p:cNvPr>
          <p:cNvSpPr>
            <a:spLocks noGrp="1"/>
          </p:cNvSpPr>
          <p:nvPr>
            <p:ph type="sldNum" sz="quarter" idx="12"/>
          </p:nvPr>
        </p:nvSpPr>
        <p:spPr/>
        <p:txBody>
          <a:bodyPr/>
          <a:lstStyle/>
          <a:p>
            <a:fld id="{9C7F4663-8671-481E-A654-2F844991173A}" type="slidenum">
              <a:rPr lang="en-GB" smtClean="0"/>
              <a:t>11</a:t>
            </a:fld>
            <a:endParaRPr lang="en-GB"/>
          </a:p>
        </p:txBody>
      </p:sp>
      <p:sp>
        <p:nvSpPr>
          <p:cNvPr id="2" name="TextBox 1">
            <a:extLst>
              <a:ext uri="{FF2B5EF4-FFF2-40B4-BE49-F238E27FC236}">
                <a16:creationId xmlns:a16="http://schemas.microsoft.com/office/drawing/2014/main" id="{94DB97ED-15A4-9EBA-09E6-7AF7596E77FC}"/>
              </a:ext>
            </a:extLst>
          </p:cNvPr>
          <p:cNvSpPr txBox="1"/>
          <p:nvPr/>
        </p:nvSpPr>
        <p:spPr>
          <a:xfrm>
            <a:off x="7198137" y="487097"/>
            <a:ext cx="4980603" cy="3779758"/>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u="sng">
                <a:latin typeface="Arial" panose="020B0604020202020204" pitchFamily="34" charset="0"/>
                <a:cs typeface="Arial" panose="020B0604020202020204" pitchFamily="34" charset="0"/>
              </a:rPr>
              <a:t>Follow the steps</a:t>
            </a:r>
          </a:p>
          <a:p>
            <a:pPr marL="361950" indent="-276225">
              <a:buFont typeface="+mj-lt"/>
              <a:buAutoNum type="arabicPeriod"/>
            </a:pPr>
            <a:r>
              <a:rPr lang="en-GB" sz="1200" b="1">
                <a:latin typeface="Arial" panose="020B0604020202020204" pitchFamily="34" charset="0"/>
                <a:cs typeface="Arial" panose="020B0604020202020204" pitchFamily="34" charset="0"/>
              </a:rPr>
              <a:t>Download</a:t>
            </a:r>
            <a:r>
              <a:rPr lang="en-GB" sz="1200">
                <a:latin typeface="Arial" panose="020B0604020202020204" pitchFamily="34" charset="0"/>
                <a:cs typeface="Arial" panose="020B0604020202020204" pitchFamily="34" charset="0"/>
              </a:rPr>
              <a:t> the Excel spreadsheet</a:t>
            </a:r>
          </a:p>
          <a:p>
            <a:pPr marL="361950" indent="-276225">
              <a:buFont typeface="+mj-lt"/>
              <a:buAutoNum type="arabicPeriod"/>
            </a:pPr>
            <a:r>
              <a:rPr lang="en-GB" sz="1200" b="1">
                <a:latin typeface="Arial" panose="020B0604020202020204" pitchFamily="34" charset="0"/>
                <a:cs typeface="Arial" panose="020B0604020202020204" pitchFamily="34" charset="0"/>
              </a:rPr>
              <a:t>Complete excel spreadsheet </a:t>
            </a:r>
          </a:p>
          <a:p>
            <a:pPr marL="542925" lvl="1"/>
            <a:r>
              <a:rPr lang="en-GB" sz="1200">
                <a:latin typeface="Arial" panose="020B0604020202020204" pitchFamily="34" charset="0"/>
                <a:cs typeface="Arial" panose="020B0604020202020204" pitchFamily="34" charset="0"/>
              </a:rPr>
              <a:t>Ensure the Excel sheet matches the structure and content of the manual entry version ‘Direct data input’ Version as a Reference on pages 8 – 10.</a:t>
            </a:r>
          </a:p>
          <a:p>
            <a:pPr marL="542925" lvl="1"/>
            <a:r>
              <a:rPr lang="en-GB" sz="1200">
                <a:latin typeface="Arial" panose="020B0604020202020204" pitchFamily="34" charset="0"/>
                <a:cs typeface="Arial" panose="020B0604020202020204" pitchFamily="34" charset="0"/>
              </a:rPr>
              <a:t>All required fields must be completed as they would be in the manual system.</a:t>
            </a:r>
          </a:p>
          <a:p>
            <a:pPr marL="542925" lvl="1"/>
            <a:r>
              <a:rPr lang="en-GB" sz="1200">
                <a:latin typeface="Arial" panose="020B0604020202020204" pitchFamily="34" charset="0"/>
                <a:cs typeface="Arial" panose="020B0604020202020204" pitchFamily="34" charset="0"/>
              </a:rPr>
              <a:t>Ensure Data Completeness, every required field must have a value. Double-check that no mandatory fields are left empty unless specified.</a:t>
            </a:r>
          </a:p>
          <a:p>
            <a:pPr marL="542925" lvl="1"/>
            <a:r>
              <a:rPr lang="en-GB" sz="1200">
                <a:latin typeface="Arial" panose="020B0604020202020204" pitchFamily="34" charset="0"/>
                <a:cs typeface="Arial" panose="020B0604020202020204" pitchFamily="34" charset="0"/>
              </a:rPr>
              <a:t>Use ‘True’ or ‘False’ where there is a tick box in the ‘Direct data input’ version.</a:t>
            </a:r>
          </a:p>
          <a:p>
            <a:pPr marL="361950" indent="-276225">
              <a:buFont typeface="+mj-lt"/>
              <a:buAutoNum type="arabicPeriod"/>
            </a:pPr>
            <a:r>
              <a:rPr lang="en-GB" sz="1200" b="1">
                <a:latin typeface="Arial" panose="020B0604020202020204" pitchFamily="34" charset="0"/>
                <a:cs typeface="Arial" panose="020B0604020202020204" pitchFamily="34" charset="0"/>
              </a:rPr>
              <a:t>Upload</a:t>
            </a:r>
            <a:r>
              <a:rPr lang="en-GB" sz="1200">
                <a:latin typeface="Arial" panose="020B0604020202020204" pitchFamily="34" charset="0"/>
                <a:cs typeface="Arial" panose="020B0604020202020204" pitchFamily="34" charset="0"/>
              </a:rPr>
              <a:t> the excel spreadsheet</a:t>
            </a:r>
          </a:p>
          <a:p>
            <a:pPr marL="361950" indent="-276225">
              <a:buFont typeface="+mj-lt"/>
              <a:buAutoNum type="arabicPeriod"/>
            </a:pPr>
            <a:r>
              <a:rPr lang="en-GB" sz="1200" b="1">
                <a:latin typeface="Arial" panose="020B0604020202020204" pitchFamily="34" charset="0"/>
                <a:cs typeface="Arial" panose="020B0604020202020204" pitchFamily="34" charset="0"/>
              </a:rPr>
              <a:t>WRAS Product ref. </a:t>
            </a:r>
            <a:r>
              <a:rPr lang="en-GB" sz="1200">
                <a:latin typeface="Arial" panose="020B0604020202020204" pitchFamily="34" charset="0"/>
                <a:cs typeface="Arial" panose="020B0604020202020204" pitchFamily="34" charset="0"/>
              </a:rPr>
              <a:t>is an auto-generated Unique Identification ID. Once the details are completed and the form is downloaded, this ID must not be edited before uploading.</a:t>
            </a:r>
          </a:p>
        </p:txBody>
      </p:sp>
      <p:pic>
        <p:nvPicPr>
          <p:cNvPr id="12" name="Picture 11">
            <a:extLst>
              <a:ext uri="{FF2B5EF4-FFF2-40B4-BE49-F238E27FC236}">
                <a16:creationId xmlns:a16="http://schemas.microsoft.com/office/drawing/2014/main" id="{DAC90EE5-3812-D205-1565-E61A13EF9DB3}"/>
              </a:ext>
            </a:extLst>
          </p:cNvPr>
          <p:cNvPicPr>
            <a:picLocks noChangeAspect="1"/>
          </p:cNvPicPr>
          <p:nvPr/>
        </p:nvPicPr>
        <p:blipFill>
          <a:blip r:embed="rId3"/>
          <a:srcRect l="4073" t="28231" r="33368" b="44018"/>
          <a:stretch/>
        </p:blipFill>
        <p:spPr>
          <a:xfrm>
            <a:off x="1206421" y="2569628"/>
            <a:ext cx="4557656" cy="120119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a:extLst>
              <a:ext uri="{FF2B5EF4-FFF2-40B4-BE49-F238E27FC236}">
                <a16:creationId xmlns:a16="http://schemas.microsoft.com/office/drawing/2014/main" id="{8434A2A2-2771-AC76-DD0F-2A9DF2ABD3F0}"/>
              </a:ext>
            </a:extLst>
          </p:cNvPr>
          <p:cNvSpPr/>
          <p:nvPr/>
        </p:nvSpPr>
        <p:spPr>
          <a:xfrm>
            <a:off x="3163118" y="3166906"/>
            <a:ext cx="585695" cy="22962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17" name="Rectangle 16">
            <a:extLst>
              <a:ext uri="{FF2B5EF4-FFF2-40B4-BE49-F238E27FC236}">
                <a16:creationId xmlns:a16="http://schemas.microsoft.com/office/drawing/2014/main" id="{3D601F79-7B1A-5C0B-BF9E-8FBA953D2BAB}"/>
              </a:ext>
            </a:extLst>
          </p:cNvPr>
          <p:cNvSpPr/>
          <p:nvPr/>
        </p:nvSpPr>
        <p:spPr>
          <a:xfrm>
            <a:off x="3748813" y="3168383"/>
            <a:ext cx="504825" cy="22962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18" name="Oval 17">
            <a:extLst>
              <a:ext uri="{FF2B5EF4-FFF2-40B4-BE49-F238E27FC236}">
                <a16:creationId xmlns:a16="http://schemas.microsoft.com/office/drawing/2014/main" id="{D06ABE2E-F2D4-A554-AD83-00853C721D89}"/>
              </a:ext>
            </a:extLst>
          </p:cNvPr>
          <p:cNvSpPr/>
          <p:nvPr/>
        </p:nvSpPr>
        <p:spPr>
          <a:xfrm>
            <a:off x="947813" y="327377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cxnSp>
        <p:nvCxnSpPr>
          <p:cNvPr id="19" name="Straight Arrow Connector 18">
            <a:extLst>
              <a:ext uri="{FF2B5EF4-FFF2-40B4-BE49-F238E27FC236}">
                <a16:creationId xmlns:a16="http://schemas.microsoft.com/office/drawing/2014/main" id="{03AEC33A-EC54-0F3E-6323-1C0E179FB390}"/>
              </a:ext>
            </a:extLst>
          </p:cNvPr>
          <p:cNvCxnSpPr>
            <a:cxnSpLocks/>
            <a:stCxn id="18" idx="6"/>
            <a:endCxn id="16" idx="1"/>
          </p:cNvCxnSpPr>
          <p:nvPr/>
        </p:nvCxnSpPr>
        <p:spPr>
          <a:xfrm flipV="1">
            <a:off x="1272505" y="3281716"/>
            <a:ext cx="1890613" cy="1398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ED67B021-4C58-A79C-8BEA-B4F4E7E588C3}"/>
              </a:ext>
            </a:extLst>
          </p:cNvPr>
          <p:cNvSpPr/>
          <p:nvPr/>
        </p:nvSpPr>
        <p:spPr>
          <a:xfrm>
            <a:off x="6285719" y="325421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cxnSp>
        <p:nvCxnSpPr>
          <p:cNvPr id="28" name="Straight Arrow Connector 27">
            <a:extLst>
              <a:ext uri="{FF2B5EF4-FFF2-40B4-BE49-F238E27FC236}">
                <a16:creationId xmlns:a16="http://schemas.microsoft.com/office/drawing/2014/main" id="{8E63FEAA-67C5-E353-23C0-7288C86B5BDE}"/>
              </a:ext>
            </a:extLst>
          </p:cNvPr>
          <p:cNvCxnSpPr>
            <a:cxnSpLocks/>
            <a:stCxn id="27" idx="2"/>
            <a:endCxn id="17" idx="3"/>
          </p:cNvCxnSpPr>
          <p:nvPr/>
        </p:nvCxnSpPr>
        <p:spPr>
          <a:xfrm flipH="1" flipV="1">
            <a:off x="4253638" y="3283193"/>
            <a:ext cx="2032081" cy="1187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E66B9067-2346-3019-2C14-DFC4B8447271}"/>
              </a:ext>
            </a:extLst>
          </p:cNvPr>
          <p:cNvPicPr>
            <a:picLocks noChangeAspect="1"/>
          </p:cNvPicPr>
          <p:nvPr/>
        </p:nvPicPr>
        <p:blipFill>
          <a:blip r:embed="rId4"/>
          <a:srcRect t="7140" r="66188"/>
          <a:stretch>
            <a:fillRect/>
          </a:stretch>
        </p:blipFill>
        <p:spPr>
          <a:xfrm>
            <a:off x="8341352" y="4531244"/>
            <a:ext cx="2974608" cy="1668085"/>
          </a:xfrm>
          <a:prstGeom prst="rect">
            <a:avLst/>
          </a:prstGeom>
        </p:spPr>
      </p:pic>
      <p:pic>
        <p:nvPicPr>
          <p:cNvPr id="22" name="Picture 21">
            <a:extLst>
              <a:ext uri="{FF2B5EF4-FFF2-40B4-BE49-F238E27FC236}">
                <a16:creationId xmlns:a16="http://schemas.microsoft.com/office/drawing/2014/main" id="{87E5E93E-C86C-0575-6774-A68D3CF8E462}"/>
              </a:ext>
            </a:extLst>
          </p:cNvPr>
          <p:cNvPicPr>
            <a:picLocks noChangeAspect="1"/>
          </p:cNvPicPr>
          <p:nvPr/>
        </p:nvPicPr>
        <p:blipFill>
          <a:blip r:embed="rId5"/>
          <a:stretch>
            <a:fillRect/>
          </a:stretch>
        </p:blipFill>
        <p:spPr>
          <a:xfrm>
            <a:off x="165924" y="1125493"/>
            <a:ext cx="6902920" cy="1343249"/>
          </a:xfrm>
          <a:prstGeom prst="rect">
            <a:avLst/>
          </a:prstGeom>
        </p:spPr>
      </p:pic>
      <p:pic>
        <p:nvPicPr>
          <p:cNvPr id="24" name="Picture 23">
            <a:extLst>
              <a:ext uri="{FF2B5EF4-FFF2-40B4-BE49-F238E27FC236}">
                <a16:creationId xmlns:a16="http://schemas.microsoft.com/office/drawing/2014/main" id="{A220A6C3-7D91-E2C3-4A0D-49A281D8A609}"/>
              </a:ext>
            </a:extLst>
          </p:cNvPr>
          <p:cNvPicPr>
            <a:picLocks noChangeAspect="1"/>
          </p:cNvPicPr>
          <p:nvPr/>
        </p:nvPicPr>
        <p:blipFill>
          <a:blip r:embed="rId6"/>
          <a:stretch>
            <a:fillRect/>
          </a:stretch>
        </p:blipFill>
        <p:spPr>
          <a:xfrm>
            <a:off x="165924" y="4344243"/>
            <a:ext cx="7468904" cy="1416172"/>
          </a:xfrm>
          <a:prstGeom prst="rect">
            <a:avLst/>
          </a:prstGeom>
        </p:spPr>
      </p:pic>
      <p:sp>
        <p:nvSpPr>
          <p:cNvPr id="25" name="Oval 24">
            <a:extLst>
              <a:ext uri="{FF2B5EF4-FFF2-40B4-BE49-F238E27FC236}">
                <a16:creationId xmlns:a16="http://schemas.microsoft.com/office/drawing/2014/main" id="{303709BE-6D30-3B7E-9832-2E2F85827A12}"/>
              </a:ext>
            </a:extLst>
          </p:cNvPr>
          <p:cNvSpPr/>
          <p:nvPr/>
        </p:nvSpPr>
        <p:spPr>
          <a:xfrm>
            <a:off x="3648347" y="211323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26" name="Oval 25">
            <a:extLst>
              <a:ext uri="{FF2B5EF4-FFF2-40B4-BE49-F238E27FC236}">
                <a16:creationId xmlns:a16="http://schemas.microsoft.com/office/drawing/2014/main" id="{80672F28-5B35-7ABA-C708-CBF40598C63C}"/>
              </a:ext>
            </a:extLst>
          </p:cNvPr>
          <p:cNvSpPr/>
          <p:nvPr/>
        </p:nvSpPr>
        <p:spPr>
          <a:xfrm>
            <a:off x="4091292" y="521751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31" name="Oval 30">
            <a:extLst>
              <a:ext uri="{FF2B5EF4-FFF2-40B4-BE49-F238E27FC236}">
                <a16:creationId xmlns:a16="http://schemas.microsoft.com/office/drawing/2014/main" id="{1705CB8C-E6DC-ACAB-4B12-B7ECECA42C77}"/>
              </a:ext>
            </a:extLst>
          </p:cNvPr>
          <p:cNvSpPr/>
          <p:nvPr/>
        </p:nvSpPr>
        <p:spPr>
          <a:xfrm>
            <a:off x="9223082" y="521529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Tree>
    <p:extLst>
      <p:ext uri="{BB962C8B-B14F-4D97-AF65-F5344CB8AC3E}">
        <p14:creationId xmlns:p14="http://schemas.microsoft.com/office/powerpoint/2010/main" val="241303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3CDA4-F146-CA20-3192-45BC84532798}"/>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78096F90-7F6F-25A9-1A32-0C4A02B5A3CA}"/>
              </a:ext>
            </a:extLst>
          </p:cNvPr>
          <p:cNvPicPr>
            <a:picLocks noChangeAspect="1"/>
          </p:cNvPicPr>
          <p:nvPr/>
        </p:nvPicPr>
        <p:blipFill>
          <a:blip r:embed="rId2"/>
          <a:srcRect t="24272"/>
          <a:stretch/>
        </p:blipFill>
        <p:spPr>
          <a:xfrm>
            <a:off x="6219890" y="3465184"/>
            <a:ext cx="5158159" cy="3155959"/>
          </a:xfrm>
          <a:prstGeom prst="rect">
            <a:avLst/>
          </a:prstGeom>
        </p:spPr>
      </p:pic>
      <p:pic>
        <p:nvPicPr>
          <p:cNvPr id="2" name="Picture 1">
            <a:extLst>
              <a:ext uri="{FF2B5EF4-FFF2-40B4-BE49-F238E27FC236}">
                <a16:creationId xmlns:a16="http://schemas.microsoft.com/office/drawing/2014/main" id="{30AF0BFF-67F6-FE30-9262-F495D9786922}"/>
              </a:ext>
            </a:extLst>
          </p:cNvPr>
          <p:cNvPicPr>
            <a:picLocks noChangeAspect="1"/>
          </p:cNvPicPr>
          <p:nvPr/>
        </p:nvPicPr>
        <p:blipFill>
          <a:blip r:embed="rId3"/>
          <a:stretch>
            <a:fillRect/>
          </a:stretch>
        </p:blipFill>
        <p:spPr>
          <a:xfrm>
            <a:off x="280836" y="985594"/>
            <a:ext cx="5614903" cy="3920068"/>
          </a:xfrm>
          <a:prstGeom prst="rect">
            <a:avLst/>
          </a:prstGeom>
          <a:effectLst/>
        </p:spPr>
      </p:pic>
      <p:sp>
        <p:nvSpPr>
          <p:cNvPr id="5" name="Title 1">
            <a:extLst>
              <a:ext uri="{FF2B5EF4-FFF2-40B4-BE49-F238E27FC236}">
                <a16:creationId xmlns:a16="http://schemas.microsoft.com/office/drawing/2014/main" id="{07081E1A-B68E-E992-57E8-6E7BEC77E1E9}"/>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Manufacturing Locations</a:t>
            </a:r>
          </a:p>
        </p:txBody>
      </p:sp>
      <p:grpSp>
        <p:nvGrpSpPr>
          <p:cNvPr id="6" name="Group 5">
            <a:extLst>
              <a:ext uri="{FF2B5EF4-FFF2-40B4-BE49-F238E27FC236}">
                <a16:creationId xmlns:a16="http://schemas.microsoft.com/office/drawing/2014/main" id="{06C9CF58-7AE6-9B04-0D8C-536790717D2D}"/>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A3C805AA-C578-8660-92F5-DB5EB07C4795}"/>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7D00CD2-AD7C-1B6A-08FD-5C04AD79CB28}"/>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FB0B88F-5044-9ADA-1540-7A9BAE6B7F76}"/>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5200F806-5A55-E956-6141-1AD8805832C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BA716C7B-3EC4-024D-C184-62A04CAFBE99}"/>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F4D5C9D0-21FE-5319-8FB8-43C08441C37B}"/>
              </a:ext>
            </a:extLst>
          </p:cNvPr>
          <p:cNvSpPr>
            <a:spLocks noGrp="1"/>
          </p:cNvSpPr>
          <p:nvPr>
            <p:ph type="sldNum" sz="quarter" idx="12"/>
          </p:nvPr>
        </p:nvSpPr>
        <p:spPr/>
        <p:txBody>
          <a:bodyPr/>
          <a:lstStyle/>
          <a:p>
            <a:fld id="{9C7F4663-8671-481E-A654-2F844991173A}" type="slidenum">
              <a:rPr lang="en-GB" smtClean="0"/>
              <a:t>12</a:t>
            </a:fld>
            <a:endParaRPr lang="en-GB"/>
          </a:p>
        </p:txBody>
      </p:sp>
      <p:sp>
        <p:nvSpPr>
          <p:cNvPr id="10" name="Oval 9">
            <a:extLst>
              <a:ext uri="{FF2B5EF4-FFF2-40B4-BE49-F238E27FC236}">
                <a16:creationId xmlns:a16="http://schemas.microsoft.com/office/drawing/2014/main" id="{9DA25970-7E85-0D2A-A68E-23C371F326FD}"/>
              </a:ext>
            </a:extLst>
          </p:cNvPr>
          <p:cNvSpPr/>
          <p:nvPr/>
        </p:nvSpPr>
        <p:spPr>
          <a:xfrm>
            <a:off x="118490" y="269905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53A53BE0-626B-57C5-7F72-783A7225C69C}"/>
              </a:ext>
            </a:extLst>
          </p:cNvPr>
          <p:cNvSpPr/>
          <p:nvPr/>
        </p:nvSpPr>
        <p:spPr>
          <a:xfrm>
            <a:off x="2235497" y="294493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2" name="Oval 11">
            <a:extLst>
              <a:ext uri="{FF2B5EF4-FFF2-40B4-BE49-F238E27FC236}">
                <a16:creationId xmlns:a16="http://schemas.microsoft.com/office/drawing/2014/main" id="{B3FA0D27-799F-34BB-6B2D-F8337C611BD9}"/>
              </a:ext>
            </a:extLst>
          </p:cNvPr>
          <p:cNvSpPr/>
          <p:nvPr/>
        </p:nvSpPr>
        <p:spPr>
          <a:xfrm>
            <a:off x="1073513" y="437599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5" name="Oval 14">
            <a:extLst>
              <a:ext uri="{FF2B5EF4-FFF2-40B4-BE49-F238E27FC236}">
                <a16:creationId xmlns:a16="http://schemas.microsoft.com/office/drawing/2014/main" id="{750D2E0E-C8B2-4DFC-6918-5BED0A434BBC}"/>
              </a:ext>
            </a:extLst>
          </p:cNvPr>
          <p:cNvSpPr/>
          <p:nvPr/>
        </p:nvSpPr>
        <p:spPr>
          <a:xfrm>
            <a:off x="8636623" y="582031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9" name="TextBox 18">
            <a:extLst>
              <a:ext uri="{FF2B5EF4-FFF2-40B4-BE49-F238E27FC236}">
                <a16:creationId xmlns:a16="http://schemas.microsoft.com/office/drawing/2014/main" id="{600DBFFE-A549-C505-5153-BC1466CC5D22}"/>
              </a:ext>
            </a:extLst>
          </p:cNvPr>
          <p:cNvSpPr txBox="1"/>
          <p:nvPr/>
        </p:nvSpPr>
        <p:spPr>
          <a:xfrm>
            <a:off x="6274915" y="609755"/>
            <a:ext cx="5614903" cy="2758202"/>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en-GB" sz="1600" b="1" u="sng">
                <a:latin typeface="Arial" panose="020B0604020202020204" pitchFamily="34" charset="0"/>
                <a:cs typeface="Arial" panose="020B0604020202020204" pitchFamily="34" charset="0"/>
              </a:rPr>
              <a:t>Choose Manufacturing location(s)</a:t>
            </a:r>
            <a:endParaRPr lang="en-GB" sz="1600">
              <a:latin typeface="Arial" panose="020B0604020202020204" pitchFamily="34" charset="0"/>
              <a:cs typeface="Arial" panose="020B0604020202020204" pitchFamily="34" charset="0"/>
            </a:endParaRPr>
          </a:p>
          <a:p>
            <a:pPr algn="ctr"/>
            <a:r>
              <a:rPr lang="en-GB" sz="1400" b="1">
                <a:solidFill>
                  <a:srgbClr val="0070C0"/>
                </a:solidFill>
                <a:latin typeface="Arial" panose="020B0604020202020204" pitchFamily="34" charset="0"/>
                <a:cs typeface="Arial" panose="020B0604020202020204" pitchFamily="34" charset="0"/>
              </a:rPr>
              <a:t>A manufacturing location is defined as the final assembly location. </a:t>
            </a:r>
            <a:endParaRPr lang="en-GB" sz="1400">
              <a:latin typeface="Arial" panose="020B0604020202020204" pitchFamily="34" charset="0"/>
              <a:cs typeface="Arial" panose="020B0604020202020204" pitchFamily="34" charset="0"/>
            </a:endParaRPr>
          </a:p>
          <a:p>
            <a:pPr marL="228600" indent="-228600">
              <a:buAutoNum type="arabicPeriod"/>
            </a:pPr>
            <a:r>
              <a:rPr lang="en-GB" sz="1400">
                <a:latin typeface="Arial" panose="020B0604020202020204" pitchFamily="34" charset="0"/>
                <a:cs typeface="Arial" panose="020B0604020202020204" pitchFamily="34" charset="0"/>
              </a:rPr>
              <a:t>Select all Manufacturing sites and locations relevant to the application.</a:t>
            </a:r>
          </a:p>
          <a:p>
            <a:pPr marL="228600" indent="-228600">
              <a:buAutoNum type="arabicPeriod"/>
            </a:pPr>
            <a:r>
              <a:rPr lang="en-GB" sz="1400">
                <a:latin typeface="Arial" panose="020B0604020202020204" pitchFamily="34" charset="0"/>
                <a:cs typeface="Arial" panose="020B0604020202020204" pitchFamily="34" charset="0"/>
              </a:rPr>
              <a:t>Choose whether they should be visible on the public listing. </a:t>
            </a:r>
          </a:p>
          <a:p>
            <a:pPr lvl="1"/>
            <a:r>
              <a:rPr lang="en-GB" sz="1400">
                <a:latin typeface="Arial" panose="020B0604020202020204" pitchFamily="34" charset="0"/>
                <a:cs typeface="Arial" panose="020B0604020202020204" pitchFamily="34" charset="0"/>
              </a:rPr>
              <a:t>If the marking refers to the manufacturer they must be listed publicly for traceability. </a:t>
            </a:r>
          </a:p>
          <a:p>
            <a:pPr marL="228600" indent="-228600">
              <a:buFont typeface="+mj-lt"/>
              <a:buAutoNum type="arabicPeriod"/>
            </a:pPr>
            <a:r>
              <a:rPr lang="en-GB" sz="1400">
                <a:latin typeface="Arial" panose="020B0604020202020204" pitchFamily="34" charset="0"/>
                <a:cs typeface="Arial" panose="020B0604020202020204" pitchFamily="34" charset="0"/>
              </a:rPr>
              <a:t>If a required manufacturer is not listed, add them by returning to the main dashboard</a:t>
            </a:r>
          </a:p>
          <a:p>
            <a:pPr marL="228600" indent="-228600">
              <a:buFont typeface="+mj-lt"/>
              <a:buAutoNum type="arabicPeriod"/>
            </a:pPr>
            <a:r>
              <a:rPr lang="en-GB" sz="1400">
                <a:latin typeface="Arial"/>
                <a:cs typeface="Arial"/>
              </a:rPr>
              <a:t>Select </a:t>
            </a:r>
            <a:r>
              <a:rPr lang="en-GB" sz="1400" b="1">
                <a:latin typeface="Arial"/>
                <a:cs typeface="Arial"/>
              </a:rPr>
              <a:t>‘+Add</a:t>
            </a:r>
            <a:r>
              <a:rPr lang="en-GB" sz="1400">
                <a:latin typeface="Arial"/>
                <a:cs typeface="Arial"/>
              </a:rPr>
              <a:t>’ to add new manufacturer, see page 13</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143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149B-844D-90E5-D8D2-18659B625B5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DE6E52C-3EFF-3F64-D530-37CB2D1010A7}"/>
              </a:ext>
            </a:extLst>
          </p:cNvPr>
          <p:cNvPicPr>
            <a:picLocks noChangeAspect="1"/>
          </p:cNvPicPr>
          <p:nvPr/>
        </p:nvPicPr>
        <p:blipFill>
          <a:blip r:embed="rId2"/>
          <a:stretch>
            <a:fillRect/>
          </a:stretch>
        </p:blipFill>
        <p:spPr>
          <a:xfrm>
            <a:off x="280836" y="770887"/>
            <a:ext cx="4273666" cy="5328366"/>
          </a:xfrm>
          <a:prstGeom prst="rect">
            <a:avLst/>
          </a:prstGeom>
        </p:spPr>
      </p:pic>
      <p:sp>
        <p:nvSpPr>
          <p:cNvPr id="5" name="Title 1">
            <a:extLst>
              <a:ext uri="{FF2B5EF4-FFF2-40B4-BE49-F238E27FC236}">
                <a16:creationId xmlns:a16="http://schemas.microsoft.com/office/drawing/2014/main" id="{3647F3A2-E3FA-4117-3DFF-A71E1546086E}"/>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Manufacturing Locations - </a:t>
            </a:r>
            <a:r>
              <a:rPr lang="en-GB" sz="3600" b="1">
                <a:solidFill>
                  <a:schemeClr val="tx2">
                    <a:lumMod val="50000"/>
                    <a:lumOff val="50000"/>
                  </a:schemeClr>
                </a:solidFill>
                <a:latin typeface="Arial" panose="020B0604020202020204" pitchFamily="34" charset="0"/>
                <a:cs typeface="Arial" panose="020B0604020202020204" pitchFamily="34" charset="0"/>
              </a:rPr>
              <a:t>New manufacturer</a:t>
            </a:r>
            <a:endParaRPr lang="en-GB" sz="3600" b="1" kern="0">
              <a:solidFill>
                <a:schemeClr val="tx2">
                  <a:lumMod val="50000"/>
                  <a:lumOff val="50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89F7EA0-9790-0CD1-B386-70A2D2D88123}"/>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1D2EB89A-FD10-0F97-FFA7-6CA43C21E904}"/>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CD1B1E3-381E-F7EA-D352-0DDBD605DC99}"/>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9CDD759-D070-C54D-8577-307C08E469B5}"/>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38C4F59B-50F7-87EE-A075-A24057BC185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5A36DBF7-CC62-ADCC-8918-8C6FEDD852D0}"/>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5A564618-223C-997C-2F5A-74B404B3C917}"/>
              </a:ext>
            </a:extLst>
          </p:cNvPr>
          <p:cNvSpPr>
            <a:spLocks noGrp="1"/>
          </p:cNvSpPr>
          <p:nvPr>
            <p:ph type="sldNum" sz="quarter" idx="12"/>
          </p:nvPr>
        </p:nvSpPr>
        <p:spPr/>
        <p:txBody>
          <a:bodyPr/>
          <a:lstStyle/>
          <a:p>
            <a:fld id="{9C7F4663-8671-481E-A654-2F844991173A}" type="slidenum">
              <a:rPr lang="en-GB" smtClean="0"/>
              <a:t>13</a:t>
            </a:fld>
            <a:endParaRPr lang="en-GB"/>
          </a:p>
        </p:txBody>
      </p:sp>
      <p:sp>
        <p:nvSpPr>
          <p:cNvPr id="10" name="Oval 9">
            <a:extLst>
              <a:ext uri="{FF2B5EF4-FFF2-40B4-BE49-F238E27FC236}">
                <a16:creationId xmlns:a16="http://schemas.microsoft.com/office/drawing/2014/main" id="{811F8E69-6808-C47E-2CB3-CA29B2D921D6}"/>
              </a:ext>
            </a:extLst>
          </p:cNvPr>
          <p:cNvSpPr/>
          <p:nvPr/>
        </p:nvSpPr>
        <p:spPr>
          <a:xfrm>
            <a:off x="1604390" y="119808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46C2BBD9-6540-77E5-5572-539134AFC959}"/>
              </a:ext>
            </a:extLst>
          </p:cNvPr>
          <p:cNvSpPr/>
          <p:nvPr/>
        </p:nvSpPr>
        <p:spPr>
          <a:xfrm>
            <a:off x="1923359" y="147181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2" name="Oval 11">
            <a:extLst>
              <a:ext uri="{FF2B5EF4-FFF2-40B4-BE49-F238E27FC236}">
                <a16:creationId xmlns:a16="http://schemas.microsoft.com/office/drawing/2014/main" id="{45E37436-FA23-9ABD-43D1-3413B012586C}"/>
              </a:ext>
            </a:extLst>
          </p:cNvPr>
          <p:cNvSpPr/>
          <p:nvPr/>
        </p:nvSpPr>
        <p:spPr>
          <a:xfrm>
            <a:off x="1576805" y="174279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5" name="Oval 14">
            <a:extLst>
              <a:ext uri="{FF2B5EF4-FFF2-40B4-BE49-F238E27FC236}">
                <a16:creationId xmlns:a16="http://schemas.microsoft.com/office/drawing/2014/main" id="{57269AD7-A4BE-E337-2601-392DE34522F1}"/>
              </a:ext>
            </a:extLst>
          </p:cNvPr>
          <p:cNvSpPr/>
          <p:nvPr/>
        </p:nvSpPr>
        <p:spPr>
          <a:xfrm>
            <a:off x="1923359" y="200848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9" name="TextBox 18">
            <a:extLst>
              <a:ext uri="{FF2B5EF4-FFF2-40B4-BE49-F238E27FC236}">
                <a16:creationId xmlns:a16="http://schemas.microsoft.com/office/drawing/2014/main" id="{1CD87542-0E61-D06F-EA81-3B98D396B7FE}"/>
              </a:ext>
            </a:extLst>
          </p:cNvPr>
          <p:cNvSpPr txBox="1"/>
          <p:nvPr/>
        </p:nvSpPr>
        <p:spPr>
          <a:xfrm>
            <a:off x="5346842" y="1149907"/>
            <a:ext cx="5873608" cy="442674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u="sng">
                <a:latin typeface="Arial" panose="020B0604020202020204" pitchFamily="34" charset="0"/>
                <a:cs typeface="Arial" panose="020B0604020202020204" pitchFamily="34" charset="0"/>
              </a:rPr>
              <a:t>New Manufacturer</a:t>
            </a:r>
          </a:p>
          <a:p>
            <a:r>
              <a:rPr lang="en-GB" sz="1400">
                <a:latin typeface="Arial" panose="020B0604020202020204" pitchFamily="34" charset="0"/>
                <a:cs typeface="Arial" panose="020B0604020202020204" pitchFamily="34" charset="0"/>
              </a:rPr>
              <a:t>Complete the details below:</a:t>
            </a:r>
          </a:p>
          <a:p>
            <a:pPr marL="228600" indent="-228600">
              <a:buAutoNum type="arabicPeriod"/>
            </a:pPr>
            <a:r>
              <a:rPr lang="en-GB" sz="1400" b="1">
                <a:latin typeface="Arial" panose="020B0604020202020204" pitchFamily="34" charset="0"/>
                <a:cs typeface="Arial" panose="020B0604020202020204" pitchFamily="34" charset="0"/>
              </a:rPr>
              <a:t>Company Name – </a:t>
            </a:r>
            <a:r>
              <a:rPr lang="en-GB" sz="1400">
                <a:latin typeface="Arial" panose="020B0604020202020204" pitchFamily="34" charset="0"/>
                <a:cs typeface="Arial" panose="020B0604020202020204" pitchFamily="34" charset="0"/>
              </a:rPr>
              <a:t>Registered name of the manufacturing location.</a:t>
            </a:r>
          </a:p>
          <a:p>
            <a:pPr marL="228600" indent="-228600">
              <a:buAutoNum type="arabicPeriod"/>
            </a:pPr>
            <a:r>
              <a:rPr lang="en-GB" sz="1400" b="1">
                <a:latin typeface="Arial" panose="020B0604020202020204" pitchFamily="34" charset="0"/>
                <a:cs typeface="Arial" panose="020B0604020202020204" pitchFamily="34" charset="0"/>
              </a:rPr>
              <a:t>Telephone – </a:t>
            </a:r>
            <a:r>
              <a:rPr lang="en-GB" sz="1400">
                <a:latin typeface="Arial" panose="020B0604020202020204" pitchFamily="34" charset="0"/>
                <a:cs typeface="Arial" panose="020B0604020202020204" pitchFamily="34" charset="0"/>
              </a:rPr>
              <a:t>Contact number for the manufacturing site.</a:t>
            </a:r>
          </a:p>
          <a:p>
            <a:pPr marL="228600" indent="-228600">
              <a:buAutoNum type="arabicPeriod"/>
            </a:pPr>
            <a:r>
              <a:rPr lang="en-GB" sz="1400" b="1">
                <a:latin typeface="Arial" panose="020B0604020202020204" pitchFamily="34" charset="0"/>
                <a:cs typeface="Arial" panose="020B0604020202020204" pitchFamily="34" charset="0"/>
              </a:rPr>
              <a:t>Company Website – </a:t>
            </a:r>
            <a:r>
              <a:rPr lang="en-GB" sz="1400">
                <a:latin typeface="Arial" panose="020B0604020202020204" pitchFamily="34" charset="0"/>
                <a:cs typeface="Arial" panose="020B0604020202020204" pitchFamily="34" charset="0"/>
              </a:rPr>
              <a:t>Web address of the manufacturer.</a:t>
            </a:r>
          </a:p>
          <a:p>
            <a:pPr marL="228600" indent="-228600">
              <a:buAutoNum type="arabicPeriod"/>
            </a:pPr>
            <a:r>
              <a:rPr lang="en-GB" sz="1400" b="1">
                <a:latin typeface="Arial" panose="020B0604020202020204" pitchFamily="34" charset="0"/>
                <a:cs typeface="Arial" panose="020B0604020202020204" pitchFamily="34" charset="0"/>
              </a:rPr>
              <a:t>Company Email – </a:t>
            </a:r>
            <a:r>
              <a:rPr lang="en-GB" sz="1400">
                <a:latin typeface="Arial" panose="020B0604020202020204" pitchFamily="34" charset="0"/>
                <a:cs typeface="Arial" panose="020B0604020202020204" pitchFamily="34" charset="0"/>
              </a:rPr>
              <a:t>General company email (specific contacts are stored elsewhere).</a:t>
            </a:r>
          </a:p>
          <a:p>
            <a:pPr marL="228600" indent="-228600">
              <a:buAutoNum type="arabicPeriod"/>
            </a:pPr>
            <a:r>
              <a:rPr lang="en-GB" sz="1400" b="1">
                <a:latin typeface="Arial" panose="020B0604020202020204" pitchFamily="34" charset="0"/>
                <a:cs typeface="Arial" panose="020B0604020202020204" pitchFamily="34" charset="0"/>
              </a:rPr>
              <a:t>Fax Number – </a:t>
            </a:r>
            <a:r>
              <a:rPr lang="en-GB" sz="1400">
                <a:latin typeface="Arial" panose="020B0604020202020204" pitchFamily="34" charset="0"/>
                <a:cs typeface="Arial" panose="020B0604020202020204" pitchFamily="34" charset="0"/>
              </a:rPr>
              <a:t>Include if applicable.</a:t>
            </a:r>
          </a:p>
          <a:p>
            <a:pPr marL="228600" indent="-228600">
              <a:buAutoNum type="arabicPeriod"/>
            </a:pPr>
            <a:r>
              <a:rPr lang="en-GB" sz="1400" b="1">
                <a:latin typeface="Arial" panose="020B0604020202020204" pitchFamily="34" charset="0"/>
                <a:cs typeface="Arial" panose="020B0604020202020204" pitchFamily="34" charset="0"/>
              </a:rPr>
              <a:t>Address –</a:t>
            </a:r>
            <a:r>
              <a:rPr lang="en-GB" sz="1400">
                <a:latin typeface="Arial" panose="020B0604020202020204" pitchFamily="34" charset="0"/>
                <a:cs typeface="Arial" panose="020B0604020202020204" pitchFamily="34" charset="0"/>
              </a:rPr>
              <a:t> Specific address of the manufacturing site.</a:t>
            </a:r>
          </a:p>
          <a:p>
            <a:pPr marL="228600" indent="-228600">
              <a:buAutoNum type="arabicPeriod"/>
            </a:pPr>
            <a:r>
              <a:rPr lang="en-GB" sz="1400" b="1">
                <a:latin typeface="Arial" panose="020B0604020202020204" pitchFamily="34" charset="0"/>
                <a:cs typeface="Arial" panose="020B0604020202020204" pitchFamily="34" charset="0"/>
              </a:rPr>
              <a:t>Country –</a:t>
            </a:r>
            <a:r>
              <a:rPr lang="en-GB" sz="1400">
                <a:latin typeface="Arial" panose="020B0604020202020204" pitchFamily="34" charset="0"/>
                <a:cs typeface="Arial" panose="020B0604020202020204" pitchFamily="34" charset="0"/>
              </a:rPr>
              <a:t> Select the country of the manufacturing site.</a:t>
            </a:r>
          </a:p>
          <a:p>
            <a:pPr marL="228600" indent="-228600">
              <a:buAutoNum type="arabicPeriod"/>
            </a:pPr>
            <a:r>
              <a:rPr lang="en-GB" sz="1400" b="1">
                <a:latin typeface="Arial" panose="020B0604020202020204" pitchFamily="34" charset="0"/>
                <a:cs typeface="Arial" panose="020B0604020202020204" pitchFamily="34" charset="0"/>
              </a:rPr>
              <a:t>Post Code – </a:t>
            </a:r>
            <a:r>
              <a:rPr lang="en-GB" sz="1400">
                <a:latin typeface="Arial" panose="020B0604020202020204" pitchFamily="34" charset="0"/>
                <a:cs typeface="Arial" panose="020B0604020202020204" pitchFamily="34" charset="0"/>
              </a:rPr>
              <a:t>Also known as ZIP code, CAP, Eircode, or Postal Index Number (PIN).</a:t>
            </a:r>
          </a:p>
          <a:p>
            <a:pPr marL="228600" indent="-228600">
              <a:buAutoNum type="arabicPeriod"/>
            </a:pPr>
            <a:r>
              <a:rPr lang="en-GB" sz="1400" b="1">
                <a:latin typeface="Arial" panose="020B0604020202020204" pitchFamily="34" charset="0"/>
                <a:cs typeface="Arial" panose="020B0604020202020204" pitchFamily="34" charset="0"/>
              </a:rPr>
              <a:t>ISO 9001 Certificate -</a:t>
            </a:r>
            <a:r>
              <a:rPr lang="en-GB" sz="1400">
                <a:latin typeface="Arial" panose="020B0604020202020204" pitchFamily="34" charset="0"/>
                <a:cs typeface="Arial" panose="020B0604020202020204" pitchFamily="34" charset="0"/>
              </a:rPr>
              <a:t> Upload proof of a Quality Control Management System (QMS), such as:</a:t>
            </a:r>
          </a:p>
          <a:p>
            <a:pPr marL="628650" lvl="1" indent="-171450">
              <a:buFont typeface="Arial" panose="020B0604020202020204" pitchFamily="34" charset="0"/>
              <a:buChar char="•"/>
            </a:pPr>
            <a:r>
              <a:rPr lang="en-GB" sz="1400">
                <a:latin typeface="Arial" panose="020B0604020202020204" pitchFamily="34" charset="0"/>
                <a:cs typeface="Arial" panose="020B0604020202020204" pitchFamily="34" charset="0"/>
              </a:rPr>
              <a:t>An ISO 9001 or equivalent certificate.</a:t>
            </a:r>
          </a:p>
          <a:p>
            <a:pPr marL="628650" lvl="1" indent="-171450">
              <a:buFont typeface="Arial" panose="020B0604020202020204" pitchFamily="34" charset="0"/>
              <a:buChar char="•"/>
            </a:pPr>
            <a:r>
              <a:rPr lang="en-GB" sz="1400">
                <a:latin typeface="Arial" panose="020B0604020202020204" pitchFamily="34" charset="0"/>
                <a:cs typeface="Arial" panose="020B0604020202020204" pitchFamily="34" charset="0"/>
              </a:rPr>
              <a:t>If unavailable, a copy of the Factory Production Control (FPC) documentation.</a:t>
            </a:r>
          </a:p>
        </p:txBody>
      </p:sp>
      <p:sp>
        <p:nvSpPr>
          <p:cNvPr id="16" name="Oval 15">
            <a:extLst>
              <a:ext uri="{FF2B5EF4-FFF2-40B4-BE49-F238E27FC236}">
                <a16:creationId xmlns:a16="http://schemas.microsoft.com/office/drawing/2014/main" id="{5337CC87-363F-3F33-89CE-F7A049A31C67}"/>
              </a:ext>
            </a:extLst>
          </p:cNvPr>
          <p:cNvSpPr/>
          <p:nvPr/>
        </p:nvSpPr>
        <p:spPr>
          <a:xfrm>
            <a:off x="1576805" y="226110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17" name="Oval 16">
            <a:extLst>
              <a:ext uri="{FF2B5EF4-FFF2-40B4-BE49-F238E27FC236}">
                <a16:creationId xmlns:a16="http://schemas.microsoft.com/office/drawing/2014/main" id="{80DE6A4F-7151-8AF8-F382-332369F8E401}"/>
              </a:ext>
            </a:extLst>
          </p:cNvPr>
          <p:cNvSpPr/>
          <p:nvPr/>
        </p:nvSpPr>
        <p:spPr>
          <a:xfrm>
            <a:off x="1923359" y="272861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18" name="Oval 17">
            <a:extLst>
              <a:ext uri="{FF2B5EF4-FFF2-40B4-BE49-F238E27FC236}">
                <a16:creationId xmlns:a16="http://schemas.microsoft.com/office/drawing/2014/main" id="{6E4C744F-856D-B764-8A2D-E76A290AAB1B}"/>
              </a:ext>
            </a:extLst>
          </p:cNvPr>
          <p:cNvSpPr/>
          <p:nvPr/>
        </p:nvSpPr>
        <p:spPr>
          <a:xfrm>
            <a:off x="1576805" y="319250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
        <p:nvSpPr>
          <p:cNvPr id="20" name="Oval 19">
            <a:extLst>
              <a:ext uri="{FF2B5EF4-FFF2-40B4-BE49-F238E27FC236}">
                <a16:creationId xmlns:a16="http://schemas.microsoft.com/office/drawing/2014/main" id="{AFC20315-E654-0370-DDB2-BEC61A1908FC}"/>
              </a:ext>
            </a:extLst>
          </p:cNvPr>
          <p:cNvSpPr/>
          <p:nvPr/>
        </p:nvSpPr>
        <p:spPr>
          <a:xfrm>
            <a:off x="1929072" y="344875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8</a:t>
            </a:r>
          </a:p>
        </p:txBody>
      </p:sp>
      <p:sp>
        <p:nvSpPr>
          <p:cNvPr id="21" name="Oval 20">
            <a:extLst>
              <a:ext uri="{FF2B5EF4-FFF2-40B4-BE49-F238E27FC236}">
                <a16:creationId xmlns:a16="http://schemas.microsoft.com/office/drawing/2014/main" id="{CB788F97-583C-1DEE-3F11-66530A5D4A19}"/>
              </a:ext>
            </a:extLst>
          </p:cNvPr>
          <p:cNvSpPr/>
          <p:nvPr/>
        </p:nvSpPr>
        <p:spPr>
          <a:xfrm>
            <a:off x="1113365" y="402353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9</a:t>
            </a:r>
          </a:p>
        </p:txBody>
      </p:sp>
    </p:spTree>
    <p:extLst>
      <p:ext uri="{BB962C8B-B14F-4D97-AF65-F5344CB8AC3E}">
        <p14:creationId xmlns:p14="http://schemas.microsoft.com/office/powerpoint/2010/main" val="148445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E3427-1314-C564-ED82-D3D13243E50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FE40E31-1780-528D-8994-EF7C88D3344A}"/>
              </a:ext>
            </a:extLst>
          </p:cNvPr>
          <p:cNvPicPr>
            <a:picLocks noChangeAspect="1"/>
          </p:cNvPicPr>
          <p:nvPr/>
        </p:nvPicPr>
        <p:blipFill>
          <a:blip r:embed="rId2"/>
          <a:srcRect l="1542"/>
          <a:stretch/>
        </p:blipFill>
        <p:spPr>
          <a:xfrm>
            <a:off x="241435" y="839420"/>
            <a:ext cx="7196562" cy="4103585"/>
          </a:xfrm>
          <a:prstGeom prst="rect">
            <a:avLst/>
          </a:prstGeom>
          <a:ln>
            <a:solidFill>
              <a:schemeClr val="tx1"/>
            </a:solidFill>
          </a:ln>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15092DCE-4F87-B547-C296-419BE7F22DFB}"/>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Documents</a:t>
            </a:r>
          </a:p>
        </p:txBody>
      </p:sp>
      <p:grpSp>
        <p:nvGrpSpPr>
          <p:cNvPr id="6" name="Group 5">
            <a:extLst>
              <a:ext uri="{FF2B5EF4-FFF2-40B4-BE49-F238E27FC236}">
                <a16:creationId xmlns:a16="http://schemas.microsoft.com/office/drawing/2014/main" id="{B67A6716-A5AF-40F4-5D8D-300F1A7E4D22}"/>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2E9F6B5A-55D7-0E14-C769-E457133079B1}"/>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57037D3-1074-F5CA-8568-5C6160EF85A8}"/>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F39E98C-60CC-417C-C610-90587A487806}"/>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06315902-B0C5-C866-ED30-7C160A936DC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CD120801-E31E-D6A6-9976-9C3E3E7175ED}"/>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B1622EC8-8DC3-9032-5FD5-9C37C26A0AFF}"/>
              </a:ext>
            </a:extLst>
          </p:cNvPr>
          <p:cNvSpPr>
            <a:spLocks noGrp="1"/>
          </p:cNvSpPr>
          <p:nvPr>
            <p:ph type="sldNum" sz="quarter" idx="12"/>
          </p:nvPr>
        </p:nvSpPr>
        <p:spPr/>
        <p:txBody>
          <a:bodyPr/>
          <a:lstStyle/>
          <a:p>
            <a:fld id="{9C7F4663-8671-481E-A654-2F844991173A}" type="slidenum">
              <a:rPr lang="en-GB" smtClean="0"/>
              <a:t>14</a:t>
            </a:fld>
            <a:endParaRPr lang="en-GB"/>
          </a:p>
        </p:txBody>
      </p:sp>
      <p:sp>
        <p:nvSpPr>
          <p:cNvPr id="10" name="Oval 9">
            <a:extLst>
              <a:ext uri="{FF2B5EF4-FFF2-40B4-BE49-F238E27FC236}">
                <a16:creationId xmlns:a16="http://schemas.microsoft.com/office/drawing/2014/main" id="{4E86A170-E28A-26C8-A69F-B7CD722F381A}"/>
              </a:ext>
            </a:extLst>
          </p:cNvPr>
          <p:cNvSpPr/>
          <p:nvPr/>
        </p:nvSpPr>
        <p:spPr>
          <a:xfrm>
            <a:off x="79089" y="2403235"/>
            <a:ext cx="324692" cy="295541"/>
          </a:xfrm>
          <a:prstGeom prst="ellips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12426369-7EAE-DE67-D5EB-2FE6313816E8}"/>
              </a:ext>
            </a:extLst>
          </p:cNvPr>
          <p:cNvSpPr/>
          <p:nvPr/>
        </p:nvSpPr>
        <p:spPr>
          <a:xfrm>
            <a:off x="79089" y="3248619"/>
            <a:ext cx="324692" cy="295541"/>
          </a:xfrm>
          <a:prstGeom prst="ellips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2" name="Oval 11">
            <a:extLst>
              <a:ext uri="{FF2B5EF4-FFF2-40B4-BE49-F238E27FC236}">
                <a16:creationId xmlns:a16="http://schemas.microsoft.com/office/drawing/2014/main" id="{8AFA543F-78C0-64BB-EDE1-8D60D1866A83}"/>
              </a:ext>
            </a:extLst>
          </p:cNvPr>
          <p:cNvSpPr/>
          <p:nvPr/>
        </p:nvSpPr>
        <p:spPr>
          <a:xfrm>
            <a:off x="94314" y="2995809"/>
            <a:ext cx="324692" cy="295541"/>
          </a:xfrm>
          <a:prstGeom prst="ellipse">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5" name="Oval 14">
            <a:extLst>
              <a:ext uri="{FF2B5EF4-FFF2-40B4-BE49-F238E27FC236}">
                <a16:creationId xmlns:a16="http://schemas.microsoft.com/office/drawing/2014/main" id="{097618CE-BB4E-AA3D-33C4-C2C4ECA13E9A}"/>
              </a:ext>
            </a:extLst>
          </p:cNvPr>
          <p:cNvSpPr/>
          <p:nvPr/>
        </p:nvSpPr>
        <p:spPr>
          <a:xfrm>
            <a:off x="1496083" y="344474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9" name="TextBox 18">
            <a:extLst>
              <a:ext uri="{FF2B5EF4-FFF2-40B4-BE49-F238E27FC236}">
                <a16:creationId xmlns:a16="http://schemas.microsoft.com/office/drawing/2014/main" id="{ECD37B89-75D4-B939-765D-9D5259F92893}"/>
              </a:ext>
            </a:extLst>
          </p:cNvPr>
          <p:cNvSpPr txBox="1"/>
          <p:nvPr/>
        </p:nvSpPr>
        <p:spPr>
          <a:xfrm>
            <a:off x="7600799" y="469865"/>
            <a:ext cx="4349766" cy="5869126"/>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en-GB" sz="1200" b="1" u="sng">
                <a:latin typeface="Arial" panose="020B0604020202020204" pitchFamily="34" charset="0"/>
                <a:cs typeface="Arial" panose="020B0604020202020204" pitchFamily="34" charset="0"/>
              </a:rPr>
              <a:t>Documents</a:t>
            </a:r>
          </a:p>
          <a:p>
            <a:r>
              <a:rPr lang="en-GB" sz="1200">
                <a:latin typeface="Arial" panose="020B0604020202020204" pitchFamily="34" charset="0"/>
                <a:cs typeface="Arial" panose="020B0604020202020204" pitchFamily="34" charset="0"/>
              </a:rPr>
              <a:t>The document page contains multiple folders. Some documents are mandatory for submission, while optional ones may assist the assessor in processing your application.</a:t>
            </a:r>
          </a:p>
          <a:p>
            <a:pPr algn="ctr"/>
            <a:r>
              <a:rPr lang="en-GB" sz="1200" b="1" u="sng">
                <a:latin typeface="Arial" panose="020B0604020202020204" pitchFamily="34" charset="0"/>
                <a:cs typeface="Arial" panose="020B0604020202020204" pitchFamily="34" charset="0"/>
              </a:rPr>
              <a:t>Mandatory Documentation</a:t>
            </a:r>
          </a:p>
          <a:p>
            <a:pPr marL="342900" indent="-342900">
              <a:buFont typeface="+mj-lt"/>
              <a:buAutoNum type="arabicPeriod"/>
            </a:pPr>
            <a:r>
              <a:rPr lang="en-GB" sz="1200" b="1">
                <a:latin typeface="Arial"/>
                <a:cs typeface="Arial"/>
              </a:rPr>
              <a:t>BoM Drawings </a:t>
            </a:r>
            <a:r>
              <a:rPr lang="en-GB" sz="1200">
                <a:latin typeface="Arial"/>
                <a:cs typeface="Arial"/>
              </a:rPr>
              <a:t>– Itemised drawings used to verify the supplied SoMs.</a:t>
            </a:r>
          </a:p>
          <a:p>
            <a:pPr marL="342900" indent="-342900">
              <a:buFont typeface="+mj-lt"/>
              <a:buAutoNum type="arabicPeriod"/>
            </a:pPr>
            <a:r>
              <a:rPr lang="en-GB" sz="1200" b="1">
                <a:latin typeface="Arial"/>
                <a:cs typeface="Arial"/>
              </a:rPr>
              <a:t>Photos</a:t>
            </a:r>
            <a:r>
              <a:rPr lang="en-GB" sz="1200">
                <a:latin typeface="Arial"/>
                <a:cs typeface="Arial"/>
              </a:rPr>
              <a:t> – Product photos, must show all items included 'in the box'.</a:t>
            </a:r>
          </a:p>
          <a:p>
            <a:pPr marL="342900" indent="-342900">
              <a:buFont typeface="+mj-lt"/>
              <a:buAutoNum type="arabicPeriod"/>
            </a:pPr>
            <a:r>
              <a:rPr lang="en-GB" sz="1200" b="1">
                <a:latin typeface="Arial" panose="020B0604020202020204" pitchFamily="34" charset="0"/>
                <a:cs typeface="Arial" panose="020B0604020202020204" pitchFamily="34" charset="0"/>
              </a:rPr>
              <a:t>Marking Photos </a:t>
            </a:r>
            <a:r>
              <a:rPr lang="en-GB" sz="1200">
                <a:latin typeface="Arial" panose="020B0604020202020204" pitchFamily="34" charset="0"/>
                <a:cs typeface="Arial" panose="020B0604020202020204" pitchFamily="34" charset="0"/>
              </a:rPr>
              <a:t>– Clear images or drawings of product markings and location. </a:t>
            </a:r>
          </a:p>
          <a:p>
            <a:pPr lvl="1"/>
            <a:r>
              <a:rPr lang="en-GB" sz="1200">
                <a:latin typeface="Arial" panose="020B0604020202020204" pitchFamily="34" charset="0"/>
                <a:cs typeface="Arial" panose="020B0604020202020204" pitchFamily="34" charset="0"/>
              </a:rPr>
              <a:t>(accepted formats: JPEG, PNG, PDF).</a:t>
            </a:r>
          </a:p>
          <a:p>
            <a:pPr lvl="1" algn="ctr"/>
            <a:r>
              <a:rPr lang="en-GB" sz="1200" b="1" u="sng">
                <a:latin typeface="Arial" panose="020B0604020202020204" pitchFamily="34" charset="0"/>
                <a:cs typeface="Arial" panose="020B0604020202020204" pitchFamily="34" charset="0"/>
              </a:rPr>
              <a:t>Additional Documentation</a:t>
            </a:r>
          </a:p>
          <a:p>
            <a:pPr marL="342900" indent="-342900">
              <a:buFont typeface="+mj-lt"/>
              <a:buAutoNum type="arabicPeriod"/>
            </a:pPr>
            <a:r>
              <a:rPr lang="en-GB" sz="1200" b="1">
                <a:latin typeface="Arial" panose="020B0604020202020204" pitchFamily="34" charset="0"/>
                <a:cs typeface="Arial" panose="020B0604020202020204" pitchFamily="34" charset="0"/>
              </a:rPr>
              <a:t>Supporting Documents </a:t>
            </a:r>
            <a:r>
              <a:rPr lang="en-GB" sz="1200">
                <a:latin typeface="Arial" panose="020B0604020202020204" pitchFamily="34" charset="0"/>
                <a:cs typeface="Arial" panose="020B0604020202020204" pitchFamily="34" charset="0"/>
              </a:rPr>
              <a:t>– Any files that help with the assessment.</a:t>
            </a:r>
          </a:p>
          <a:p>
            <a:pPr marL="342900" indent="-342900">
              <a:buFont typeface="+mj-lt"/>
              <a:buAutoNum type="arabicPeriod"/>
            </a:pPr>
            <a:r>
              <a:rPr lang="en-GB" sz="1200" b="1">
                <a:latin typeface="Arial" panose="020B0604020202020204" pitchFamily="34" charset="0"/>
                <a:cs typeface="Arial" panose="020B0604020202020204" pitchFamily="34" charset="0"/>
              </a:rPr>
              <a:t>Installation Manuals </a:t>
            </a:r>
            <a:r>
              <a:rPr lang="en-GB" sz="1200">
                <a:latin typeface="Arial" panose="020B0604020202020204" pitchFamily="34" charset="0"/>
                <a:cs typeface="Arial" panose="020B0604020202020204" pitchFamily="34" charset="0"/>
              </a:rPr>
              <a:t>– Must be specific to the models in the application.</a:t>
            </a:r>
          </a:p>
          <a:p>
            <a:pPr marL="342900" indent="-342900">
              <a:buFont typeface="+mj-lt"/>
              <a:buAutoNum type="arabicPeriod"/>
            </a:pPr>
            <a:r>
              <a:rPr lang="en-GB" sz="1200" b="1">
                <a:latin typeface="Arial" panose="020B0604020202020204" pitchFamily="34" charset="0"/>
                <a:cs typeface="Arial" panose="020B0604020202020204" pitchFamily="34" charset="0"/>
              </a:rPr>
              <a:t>Dimensional Drawings </a:t>
            </a:r>
            <a:r>
              <a:rPr lang="en-GB" sz="1200">
                <a:latin typeface="Arial" panose="020B0604020202020204" pitchFamily="34" charset="0"/>
                <a:cs typeface="Arial" panose="020B0604020202020204" pitchFamily="34" charset="0"/>
              </a:rPr>
              <a:t>– General product dimensions.</a:t>
            </a:r>
          </a:p>
          <a:p>
            <a:pPr marL="342900" indent="-342900">
              <a:buFont typeface="+mj-lt"/>
              <a:buAutoNum type="arabicPeriod"/>
            </a:pPr>
            <a:r>
              <a:rPr lang="en-GB" sz="1200" b="1">
                <a:latin typeface="Arial" panose="020B0604020202020204" pitchFamily="34" charset="0"/>
                <a:cs typeface="Arial" panose="020B0604020202020204" pitchFamily="34" charset="0"/>
              </a:rPr>
              <a:t>Test Reports </a:t>
            </a:r>
            <a:r>
              <a:rPr lang="en-GB" sz="1200">
                <a:latin typeface="Arial" panose="020B0604020202020204" pitchFamily="34" charset="0"/>
                <a:cs typeface="Arial" panose="020B0604020202020204" pitchFamily="34" charset="0"/>
              </a:rPr>
              <a:t>– Upload BS6920 evidence or any relevant cross-referenced test reports.</a:t>
            </a:r>
          </a:p>
          <a:p>
            <a:pPr lvl="1" algn="ctr"/>
            <a:endParaRPr lang="en-GB" sz="1200" b="1" u="sng">
              <a:latin typeface="Arial" panose="020B0604020202020204" pitchFamily="34" charset="0"/>
              <a:cs typeface="Arial" panose="020B0604020202020204" pitchFamily="34" charset="0"/>
            </a:endParaRPr>
          </a:p>
          <a:p>
            <a:pPr lvl="1" algn="ctr"/>
            <a:r>
              <a:rPr lang="en-GB" sz="1200" b="1" u="sng">
                <a:latin typeface="Arial" panose="020B0604020202020204" pitchFamily="34" charset="0"/>
                <a:cs typeface="Arial" panose="020B0604020202020204" pitchFamily="34" charset="0"/>
              </a:rPr>
              <a:t>Confidential Information</a:t>
            </a:r>
          </a:p>
          <a:p>
            <a:r>
              <a:rPr lang="en-GB" sz="1200">
                <a:latin typeface="Arial"/>
                <a:cs typeface="Arial"/>
              </a:rPr>
              <a:t>If you require your component manufacturer to submit confidential information, it must be sent directly to </a:t>
            </a:r>
            <a:r>
              <a:rPr lang="en-GB" sz="1200">
                <a:latin typeface="Arial"/>
                <a:cs typeface="Arial"/>
                <a:hlinkClick r:id="rId4"/>
              </a:rPr>
              <a:t>info@wrasapprovals.co.uk</a:t>
            </a:r>
            <a:r>
              <a:rPr lang="en-GB" sz="1200">
                <a:latin typeface="Arial"/>
                <a:cs typeface="Arial"/>
              </a:rPr>
              <a:t>, clearly quoting the relevant WRAS application reference number (WA******) once the application has been submitted.</a:t>
            </a:r>
          </a:p>
        </p:txBody>
      </p:sp>
      <p:sp>
        <p:nvSpPr>
          <p:cNvPr id="16" name="Oval 15">
            <a:extLst>
              <a:ext uri="{FF2B5EF4-FFF2-40B4-BE49-F238E27FC236}">
                <a16:creationId xmlns:a16="http://schemas.microsoft.com/office/drawing/2014/main" id="{31CE6535-9907-46BB-3DF6-F09C58CBF350}"/>
              </a:ext>
            </a:extLst>
          </p:cNvPr>
          <p:cNvSpPr/>
          <p:nvPr/>
        </p:nvSpPr>
        <p:spPr>
          <a:xfrm>
            <a:off x="1518229" y="282217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17" name="Oval 16">
            <a:extLst>
              <a:ext uri="{FF2B5EF4-FFF2-40B4-BE49-F238E27FC236}">
                <a16:creationId xmlns:a16="http://schemas.microsoft.com/office/drawing/2014/main" id="{F8809F6C-5A33-EBA1-8F47-5EF9562F0956}"/>
              </a:ext>
            </a:extLst>
          </p:cNvPr>
          <p:cNvSpPr/>
          <p:nvPr/>
        </p:nvSpPr>
        <p:spPr>
          <a:xfrm>
            <a:off x="1238558" y="255770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18" name="Oval 17">
            <a:extLst>
              <a:ext uri="{FF2B5EF4-FFF2-40B4-BE49-F238E27FC236}">
                <a16:creationId xmlns:a16="http://schemas.microsoft.com/office/drawing/2014/main" id="{1D3F982E-118A-DCED-EC44-CBB3AE0867F9}"/>
              </a:ext>
            </a:extLst>
          </p:cNvPr>
          <p:cNvSpPr/>
          <p:nvPr/>
        </p:nvSpPr>
        <p:spPr>
          <a:xfrm>
            <a:off x="1229038" y="370514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Tree>
    <p:extLst>
      <p:ext uri="{BB962C8B-B14F-4D97-AF65-F5344CB8AC3E}">
        <p14:creationId xmlns:p14="http://schemas.microsoft.com/office/powerpoint/2010/main" val="107484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17DCA-02C8-3673-23AB-F124D09BFFF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27F45EF-2ECC-1B80-BD4B-A5C2713A22D3}"/>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Documents - Uploading files</a:t>
            </a:r>
          </a:p>
        </p:txBody>
      </p:sp>
      <p:grpSp>
        <p:nvGrpSpPr>
          <p:cNvPr id="6" name="Group 5">
            <a:extLst>
              <a:ext uri="{FF2B5EF4-FFF2-40B4-BE49-F238E27FC236}">
                <a16:creationId xmlns:a16="http://schemas.microsoft.com/office/drawing/2014/main" id="{85FE0A49-FAA5-E101-568C-B25A7B65A329}"/>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7BA491C6-1A8A-1DD2-7793-570C1978AF00}"/>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A39F016-F926-7CB3-7548-9BF8399BC72A}"/>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009EED3-38B6-8E38-691A-3477C60534FF}"/>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89A66922-90C6-1572-541E-55C80C46078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446A4032-14B4-AEE0-BAEA-18FEF8380544}"/>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A409A702-D087-4BB2-8426-AD7D4D7EF277}"/>
              </a:ext>
            </a:extLst>
          </p:cNvPr>
          <p:cNvSpPr>
            <a:spLocks noGrp="1"/>
          </p:cNvSpPr>
          <p:nvPr>
            <p:ph type="sldNum" sz="quarter" idx="12"/>
          </p:nvPr>
        </p:nvSpPr>
        <p:spPr/>
        <p:txBody>
          <a:bodyPr/>
          <a:lstStyle/>
          <a:p>
            <a:fld id="{9C7F4663-8671-481E-A654-2F844991173A}" type="slidenum">
              <a:rPr lang="en-GB" smtClean="0"/>
              <a:t>15</a:t>
            </a:fld>
            <a:endParaRPr lang="en-GB"/>
          </a:p>
        </p:txBody>
      </p:sp>
      <p:sp>
        <p:nvSpPr>
          <p:cNvPr id="19" name="TextBox 18">
            <a:extLst>
              <a:ext uri="{FF2B5EF4-FFF2-40B4-BE49-F238E27FC236}">
                <a16:creationId xmlns:a16="http://schemas.microsoft.com/office/drawing/2014/main" id="{4550B06E-4D93-04E2-6BD7-8B1C55AB0348}"/>
              </a:ext>
            </a:extLst>
          </p:cNvPr>
          <p:cNvSpPr txBox="1"/>
          <p:nvPr/>
        </p:nvSpPr>
        <p:spPr>
          <a:xfrm>
            <a:off x="6462140" y="1113472"/>
            <a:ext cx="5106502" cy="4631055"/>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u="sng">
                <a:latin typeface="Arial" panose="020B0604020202020204" pitchFamily="34" charset="0"/>
                <a:cs typeface="Arial" panose="020B0604020202020204" pitchFamily="34" charset="0"/>
              </a:rPr>
              <a:t>Uploading Documents</a:t>
            </a:r>
          </a:p>
          <a:p>
            <a:pPr marL="342900" indent="-342900">
              <a:buFont typeface="+mj-lt"/>
              <a:buAutoNum type="arabicPeriod"/>
            </a:pPr>
            <a:r>
              <a:rPr lang="en-GB" sz="1400">
                <a:latin typeface="Arial" panose="020B0604020202020204" pitchFamily="34" charset="0"/>
                <a:cs typeface="Arial" panose="020B0604020202020204" pitchFamily="34" charset="0"/>
              </a:rPr>
              <a:t>Open the required Folder</a:t>
            </a:r>
          </a:p>
          <a:p>
            <a:pPr marL="342900" indent="-342900">
              <a:buFont typeface="+mj-lt"/>
              <a:buAutoNum type="arabicPeriod"/>
            </a:pPr>
            <a:r>
              <a:rPr lang="en-GB" sz="1400">
                <a:latin typeface="Arial" panose="020B0604020202020204" pitchFamily="34" charset="0"/>
                <a:cs typeface="Arial" panose="020B0604020202020204" pitchFamily="34" charset="0"/>
              </a:rPr>
              <a:t>Before uploading, navigate to and open the folder where you want to store the documents.</a:t>
            </a:r>
          </a:p>
          <a:p>
            <a:pPr marL="342900" indent="-342900">
              <a:buFont typeface="+mj-lt"/>
              <a:buAutoNum type="arabicPeriod"/>
            </a:pPr>
            <a:r>
              <a:rPr lang="en-GB" sz="1400">
                <a:latin typeface="Arial" panose="020B0604020202020204" pitchFamily="34" charset="0"/>
                <a:cs typeface="Arial" panose="020B0604020202020204" pitchFamily="34" charset="0"/>
              </a:rPr>
              <a:t>Uploading is only possible once the correct folder has been selected and opened.</a:t>
            </a:r>
          </a:p>
          <a:p>
            <a:r>
              <a:rPr lang="en-GB" sz="1400" b="1" u="sng">
                <a:latin typeface="Arial" panose="020B0604020202020204" pitchFamily="34" charset="0"/>
                <a:cs typeface="Arial" panose="020B0604020202020204" pitchFamily="34" charset="0"/>
              </a:rPr>
              <a:t>Uploading Methods</a:t>
            </a:r>
          </a:p>
          <a:p>
            <a:r>
              <a:rPr lang="en-GB" sz="1400">
                <a:latin typeface="Arial" panose="020B0604020202020204" pitchFamily="34" charset="0"/>
                <a:cs typeface="Arial" panose="020B0604020202020204" pitchFamily="34" charset="0"/>
              </a:rPr>
              <a:t>Once your folder is open, you have two options to upload your files:</a:t>
            </a:r>
          </a:p>
          <a:p>
            <a:pPr marL="342900" indent="-342900">
              <a:buAutoNum type="alphaUcPeriod"/>
            </a:pPr>
            <a:r>
              <a:rPr lang="en-GB" sz="1400" b="1">
                <a:latin typeface="Arial" panose="020B0604020202020204" pitchFamily="34" charset="0"/>
                <a:cs typeface="Arial" panose="020B0604020202020204" pitchFamily="34" charset="0"/>
              </a:rPr>
              <a:t>Upload Button</a:t>
            </a:r>
          </a:p>
          <a:p>
            <a:pPr marL="800100" lvl="1" indent="-342900">
              <a:buFont typeface="Arial" panose="020B0604020202020204" pitchFamily="34" charset="0"/>
              <a:buChar char="•"/>
            </a:pPr>
            <a:r>
              <a:rPr lang="en-GB" sz="1400">
                <a:latin typeface="Arial" panose="020B0604020202020204" pitchFamily="34" charset="0"/>
                <a:cs typeface="Arial" panose="020B0604020202020204" pitchFamily="34" charset="0"/>
              </a:rPr>
              <a:t>Click the Upload button.</a:t>
            </a:r>
          </a:p>
          <a:p>
            <a:pPr marL="800100" lvl="1" indent="-342900">
              <a:buFont typeface="Arial" panose="020B0604020202020204" pitchFamily="34" charset="0"/>
              <a:buChar char="•"/>
            </a:pPr>
            <a:r>
              <a:rPr lang="en-GB" sz="1400">
                <a:latin typeface="Arial" panose="020B0604020202020204" pitchFamily="34" charset="0"/>
                <a:cs typeface="Arial" panose="020B0604020202020204" pitchFamily="34" charset="0"/>
              </a:rPr>
              <a:t>This will open your file explorer.</a:t>
            </a:r>
          </a:p>
          <a:p>
            <a:pPr marL="800100" lvl="1" indent="-342900">
              <a:buFont typeface="Arial" panose="020B0604020202020204" pitchFamily="34" charset="0"/>
              <a:buChar char="•"/>
            </a:pPr>
            <a:r>
              <a:rPr lang="en-GB" sz="1400">
                <a:latin typeface="Arial" panose="020B0604020202020204" pitchFamily="34" charset="0"/>
                <a:cs typeface="Arial" panose="020B0604020202020204" pitchFamily="34" charset="0"/>
              </a:rPr>
              <a:t>Locate and select the files you wish to upload.</a:t>
            </a:r>
          </a:p>
          <a:p>
            <a:pPr marL="800100" lvl="1" indent="-342900">
              <a:buFont typeface="Arial" panose="020B0604020202020204" pitchFamily="34" charset="0"/>
              <a:buChar char="•"/>
            </a:pPr>
            <a:r>
              <a:rPr lang="en-GB" sz="1400">
                <a:latin typeface="Arial" panose="020B0604020202020204" pitchFamily="34" charset="0"/>
                <a:cs typeface="Arial" panose="020B0604020202020204" pitchFamily="34" charset="0"/>
              </a:rPr>
              <a:t>Click Upload to add them to the folder.</a:t>
            </a:r>
          </a:p>
          <a:p>
            <a:pPr marL="342900" indent="-342900">
              <a:buFont typeface="+mj-lt"/>
              <a:buAutoNum type="alphaUcPeriod"/>
            </a:pPr>
            <a:r>
              <a:rPr lang="en-GB" sz="1400" b="1">
                <a:latin typeface="Arial" panose="020B0604020202020204" pitchFamily="34" charset="0"/>
                <a:cs typeface="Arial" panose="020B0604020202020204" pitchFamily="34" charset="0"/>
              </a:rPr>
              <a:t>Drag &amp; Drop</a:t>
            </a:r>
          </a:p>
          <a:p>
            <a:pPr marL="800100" lvl="1" indent="-342900">
              <a:buFont typeface="Arial" panose="020B0604020202020204" pitchFamily="34" charset="0"/>
              <a:buChar char="•"/>
            </a:pPr>
            <a:r>
              <a:rPr lang="en-GB" sz="1400">
                <a:latin typeface="Arial" panose="020B0604020202020204" pitchFamily="34" charset="0"/>
                <a:cs typeface="Arial" panose="020B0604020202020204" pitchFamily="34" charset="0"/>
              </a:rPr>
              <a:t>Simply drag the files from your computer.</a:t>
            </a:r>
          </a:p>
          <a:p>
            <a:pPr marL="800100" lvl="1" indent="-342900">
              <a:buFont typeface="Arial" panose="020B0604020202020204" pitchFamily="34" charset="0"/>
              <a:buChar char="•"/>
            </a:pPr>
            <a:r>
              <a:rPr lang="en-GB" sz="1400">
                <a:latin typeface="Arial" panose="020B0604020202020204" pitchFamily="34" charset="0"/>
                <a:cs typeface="Arial" panose="020B0604020202020204" pitchFamily="34" charset="0"/>
              </a:rPr>
              <a:t>Drop them into the designated upload area.</a:t>
            </a:r>
          </a:p>
          <a:p>
            <a:pPr marL="800100" lvl="1" indent="-342900">
              <a:buFont typeface="Arial" panose="020B0604020202020204" pitchFamily="34" charset="0"/>
              <a:buChar char="•"/>
            </a:pPr>
            <a:r>
              <a:rPr lang="en-GB" sz="1400">
                <a:latin typeface="Arial" panose="020B0604020202020204" pitchFamily="34" charset="0"/>
                <a:cs typeface="Arial" panose="020B0604020202020204" pitchFamily="34" charset="0"/>
              </a:rPr>
              <a:t>The files will be added to the folder automatically.</a:t>
            </a:r>
          </a:p>
        </p:txBody>
      </p:sp>
      <p:grpSp>
        <p:nvGrpSpPr>
          <p:cNvPr id="37" name="Group 36">
            <a:extLst>
              <a:ext uri="{FF2B5EF4-FFF2-40B4-BE49-F238E27FC236}">
                <a16:creationId xmlns:a16="http://schemas.microsoft.com/office/drawing/2014/main" id="{DDC618AB-1BB3-4817-D2AD-89EB3AA83EEF}"/>
              </a:ext>
            </a:extLst>
          </p:cNvPr>
          <p:cNvGrpSpPr/>
          <p:nvPr/>
        </p:nvGrpSpPr>
        <p:grpSpPr>
          <a:xfrm>
            <a:off x="409154" y="1286941"/>
            <a:ext cx="5566130" cy="4036969"/>
            <a:chOff x="241434" y="926335"/>
            <a:chExt cx="5566130" cy="4036969"/>
          </a:xfrm>
        </p:grpSpPr>
        <p:pic>
          <p:nvPicPr>
            <p:cNvPr id="4" name="Picture 3">
              <a:extLst>
                <a:ext uri="{FF2B5EF4-FFF2-40B4-BE49-F238E27FC236}">
                  <a16:creationId xmlns:a16="http://schemas.microsoft.com/office/drawing/2014/main" id="{8C0AB36D-7400-921D-DD3E-E40111167C49}"/>
                </a:ext>
              </a:extLst>
            </p:cNvPr>
            <p:cNvPicPr>
              <a:picLocks noChangeAspect="1"/>
            </p:cNvPicPr>
            <p:nvPr/>
          </p:nvPicPr>
          <p:blipFill>
            <a:blip r:embed="rId3"/>
            <a:stretch>
              <a:fillRect/>
            </a:stretch>
          </p:blipFill>
          <p:spPr>
            <a:xfrm>
              <a:off x="241434" y="926335"/>
              <a:ext cx="5566130" cy="2926334"/>
            </a:xfrm>
            <a:prstGeom prst="rect">
              <a:avLst/>
            </a:prstGeom>
          </p:spPr>
        </p:pic>
        <p:sp>
          <p:nvSpPr>
            <p:cNvPr id="20" name="Rectangle 19">
              <a:extLst>
                <a:ext uri="{FF2B5EF4-FFF2-40B4-BE49-F238E27FC236}">
                  <a16:creationId xmlns:a16="http://schemas.microsoft.com/office/drawing/2014/main" id="{94D87FA6-26FE-99DD-CD28-C00AAF3362CA}"/>
                </a:ext>
              </a:extLst>
            </p:cNvPr>
            <p:cNvSpPr/>
            <p:nvPr/>
          </p:nvSpPr>
          <p:spPr>
            <a:xfrm>
              <a:off x="299789" y="1941396"/>
              <a:ext cx="5343525"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GB" sz="1600" b="1" u="sng">
                <a:solidFill>
                  <a:schemeClr val="dk1"/>
                </a:solidFill>
                <a:latin typeface="Arial" panose="020B0604020202020204" pitchFamily="34" charset="0"/>
                <a:cs typeface="Arial" panose="020B0604020202020204" pitchFamily="34" charset="0"/>
              </a:endParaRPr>
            </a:p>
            <a:p>
              <a:pPr algn="ctr"/>
              <a:endParaRPr lang="en-GB" sz="1600" b="1" u="sng">
                <a:latin typeface="Arial" panose="020B0604020202020204" pitchFamily="34" charset="0"/>
                <a:cs typeface="Arial" panose="020B0604020202020204" pitchFamily="34" charset="0"/>
              </a:endParaRPr>
            </a:p>
            <a:p>
              <a:pPr algn="ctr"/>
              <a:r>
                <a:rPr lang="en-GB" sz="1600" i="1">
                  <a:solidFill>
                    <a:schemeClr val="dk1"/>
                  </a:solidFill>
                  <a:latin typeface="Arial" panose="020B0604020202020204" pitchFamily="34" charset="0"/>
                  <a:cs typeface="Arial" panose="020B0604020202020204" pitchFamily="34" charset="0"/>
                </a:rPr>
                <a:t>Drop here</a:t>
              </a:r>
            </a:p>
            <a:p>
              <a:pPr algn="ctr"/>
              <a:endParaRPr lang="en-GB" sz="1600" b="1" u="sng">
                <a:latin typeface="Arial" panose="020B0604020202020204" pitchFamily="34" charset="0"/>
                <a:cs typeface="Arial" panose="020B0604020202020204" pitchFamily="34" charset="0"/>
              </a:endParaRPr>
            </a:p>
            <a:p>
              <a:pPr algn="ctr"/>
              <a:endParaRPr lang="en-GB" sz="1600" b="1" u="sng">
                <a:solidFill>
                  <a:schemeClr val="dk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DD6A8CF3-1B7B-154F-0167-1C8FCD23B2A7}"/>
                </a:ext>
              </a:extLst>
            </p:cNvPr>
            <p:cNvSpPr/>
            <p:nvPr/>
          </p:nvSpPr>
          <p:spPr>
            <a:xfrm>
              <a:off x="513448" y="1512854"/>
              <a:ext cx="585695" cy="22962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23" name="Oval 22">
              <a:extLst>
                <a:ext uri="{FF2B5EF4-FFF2-40B4-BE49-F238E27FC236}">
                  <a16:creationId xmlns:a16="http://schemas.microsoft.com/office/drawing/2014/main" id="{27E9B3A7-D0C0-4FEC-A4E9-8D341AE1D3F8}"/>
                </a:ext>
              </a:extLst>
            </p:cNvPr>
            <p:cNvSpPr/>
            <p:nvPr/>
          </p:nvSpPr>
          <p:spPr>
            <a:xfrm>
              <a:off x="3564302" y="135184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A</a:t>
              </a:r>
            </a:p>
          </p:txBody>
        </p:sp>
        <p:cxnSp>
          <p:nvCxnSpPr>
            <p:cNvPr id="24" name="Straight Arrow Connector 23">
              <a:extLst>
                <a:ext uri="{FF2B5EF4-FFF2-40B4-BE49-F238E27FC236}">
                  <a16:creationId xmlns:a16="http://schemas.microsoft.com/office/drawing/2014/main" id="{00480E96-0C51-64FC-090B-1B2A59FF8E10}"/>
                </a:ext>
              </a:extLst>
            </p:cNvPr>
            <p:cNvCxnSpPr>
              <a:cxnSpLocks/>
              <a:stCxn id="23" idx="2"/>
              <a:endCxn id="21" idx="3"/>
            </p:cNvCxnSpPr>
            <p:nvPr/>
          </p:nvCxnSpPr>
          <p:spPr>
            <a:xfrm flipH="1">
              <a:off x="1099143" y="1499619"/>
              <a:ext cx="2465159" cy="1280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FC928A93-4BF5-D94A-51DF-814F0F0542EC}"/>
                </a:ext>
              </a:extLst>
            </p:cNvPr>
            <p:cNvSpPr/>
            <p:nvPr/>
          </p:nvSpPr>
          <p:spPr>
            <a:xfrm>
              <a:off x="2305413" y="466776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B</a:t>
              </a:r>
            </a:p>
          </p:txBody>
        </p:sp>
        <p:cxnSp>
          <p:nvCxnSpPr>
            <p:cNvPr id="26" name="Straight Arrow Connector 25">
              <a:extLst>
                <a:ext uri="{FF2B5EF4-FFF2-40B4-BE49-F238E27FC236}">
                  <a16:creationId xmlns:a16="http://schemas.microsoft.com/office/drawing/2014/main" id="{F82F011B-D7E3-5732-CEB9-18EAA3DDD7B1}"/>
                </a:ext>
              </a:extLst>
            </p:cNvPr>
            <p:cNvCxnSpPr>
              <a:cxnSpLocks/>
              <a:stCxn id="25" idx="0"/>
              <a:endCxn id="20" idx="2"/>
            </p:cNvCxnSpPr>
            <p:nvPr/>
          </p:nvCxnSpPr>
          <p:spPr>
            <a:xfrm flipV="1">
              <a:off x="2467759" y="3264835"/>
              <a:ext cx="503793" cy="14029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6268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124CE-DEF7-B3D7-A618-DC735C61159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A138792-BD5B-5F01-9595-437344BC0EFA}"/>
              </a:ext>
            </a:extLst>
          </p:cNvPr>
          <p:cNvPicPr>
            <a:picLocks noChangeAspect="1"/>
          </p:cNvPicPr>
          <p:nvPr/>
        </p:nvPicPr>
        <p:blipFill>
          <a:blip r:embed="rId2"/>
          <a:stretch>
            <a:fillRect/>
          </a:stretch>
        </p:blipFill>
        <p:spPr>
          <a:xfrm>
            <a:off x="143425" y="1055906"/>
            <a:ext cx="6209409" cy="4262905"/>
          </a:xfrm>
          <a:prstGeom prst="rect">
            <a:avLst/>
          </a:prstGeom>
          <a:ln>
            <a:solidFill>
              <a:schemeClr val="tx1"/>
            </a:solidFill>
          </a:ln>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F1AEF852-A6E2-8144-1216-F8A69303A900}"/>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Schedule of Materials (SoM)</a:t>
            </a:r>
          </a:p>
        </p:txBody>
      </p:sp>
      <p:grpSp>
        <p:nvGrpSpPr>
          <p:cNvPr id="6" name="Group 5">
            <a:extLst>
              <a:ext uri="{FF2B5EF4-FFF2-40B4-BE49-F238E27FC236}">
                <a16:creationId xmlns:a16="http://schemas.microsoft.com/office/drawing/2014/main" id="{50C338A4-212A-1E84-78F1-252776C7EE7D}"/>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2D62E6C6-D2C5-D456-9760-BC22B8870722}"/>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28A22D8-69AF-3E47-2FBD-A669194E6D57}"/>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515B2DC-27D0-DCD6-2BD7-23AE96189FD8}"/>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75CA231F-FD5C-B37A-43DC-0F49B32C2EC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D5F42CC5-E175-E03E-DE0E-354DE866E2E0}"/>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23C8E8FA-4CCB-6DAF-A1AF-79303DBC5018}"/>
              </a:ext>
            </a:extLst>
          </p:cNvPr>
          <p:cNvSpPr>
            <a:spLocks noGrp="1"/>
          </p:cNvSpPr>
          <p:nvPr>
            <p:ph type="sldNum" sz="quarter" idx="12"/>
          </p:nvPr>
        </p:nvSpPr>
        <p:spPr/>
        <p:txBody>
          <a:bodyPr/>
          <a:lstStyle/>
          <a:p>
            <a:fld id="{9C7F4663-8671-481E-A654-2F844991173A}" type="slidenum">
              <a:rPr lang="en-GB" smtClean="0"/>
              <a:t>16</a:t>
            </a:fld>
            <a:endParaRPr lang="en-GB"/>
          </a:p>
        </p:txBody>
      </p:sp>
      <p:sp>
        <p:nvSpPr>
          <p:cNvPr id="10" name="Oval 9">
            <a:extLst>
              <a:ext uri="{FF2B5EF4-FFF2-40B4-BE49-F238E27FC236}">
                <a16:creationId xmlns:a16="http://schemas.microsoft.com/office/drawing/2014/main" id="{5AA67A98-A6C0-912D-A56A-488FCAB9C816}"/>
              </a:ext>
            </a:extLst>
          </p:cNvPr>
          <p:cNvSpPr/>
          <p:nvPr/>
        </p:nvSpPr>
        <p:spPr>
          <a:xfrm>
            <a:off x="791073" y="189056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59BC7328-C7F0-8447-849D-C963A2F95BFC}"/>
              </a:ext>
            </a:extLst>
          </p:cNvPr>
          <p:cNvSpPr/>
          <p:nvPr/>
        </p:nvSpPr>
        <p:spPr>
          <a:xfrm>
            <a:off x="109773" y="229319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2" name="Oval 11">
            <a:extLst>
              <a:ext uri="{FF2B5EF4-FFF2-40B4-BE49-F238E27FC236}">
                <a16:creationId xmlns:a16="http://schemas.microsoft.com/office/drawing/2014/main" id="{61E6B744-4E31-E17F-7971-782660DC267C}"/>
              </a:ext>
            </a:extLst>
          </p:cNvPr>
          <p:cNvSpPr/>
          <p:nvPr/>
        </p:nvSpPr>
        <p:spPr>
          <a:xfrm>
            <a:off x="3172531" y="203833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5" name="Oval 14">
            <a:extLst>
              <a:ext uri="{FF2B5EF4-FFF2-40B4-BE49-F238E27FC236}">
                <a16:creationId xmlns:a16="http://schemas.microsoft.com/office/drawing/2014/main" id="{20D03E3B-F65E-E62A-CC7A-8F6DF226CEEB}"/>
              </a:ext>
            </a:extLst>
          </p:cNvPr>
          <p:cNvSpPr/>
          <p:nvPr/>
        </p:nvSpPr>
        <p:spPr>
          <a:xfrm>
            <a:off x="4142471" y="203833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6" name="Oval 15">
            <a:extLst>
              <a:ext uri="{FF2B5EF4-FFF2-40B4-BE49-F238E27FC236}">
                <a16:creationId xmlns:a16="http://schemas.microsoft.com/office/drawing/2014/main" id="{24D9834E-535D-0130-BB77-DC4BFC39AFCD}"/>
              </a:ext>
            </a:extLst>
          </p:cNvPr>
          <p:cNvSpPr/>
          <p:nvPr/>
        </p:nvSpPr>
        <p:spPr>
          <a:xfrm>
            <a:off x="5709665" y="203833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17" name="Oval 16">
            <a:extLst>
              <a:ext uri="{FF2B5EF4-FFF2-40B4-BE49-F238E27FC236}">
                <a16:creationId xmlns:a16="http://schemas.microsoft.com/office/drawing/2014/main" id="{AD24529D-B4B9-0DB5-932E-0A16015EE90A}"/>
              </a:ext>
            </a:extLst>
          </p:cNvPr>
          <p:cNvSpPr/>
          <p:nvPr/>
        </p:nvSpPr>
        <p:spPr>
          <a:xfrm>
            <a:off x="5062349" y="201631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18" name="Oval 17">
            <a:extLst>
              <a:ext uri="{FF2B5EF4-FFF2-40B4-BE49-F238E27FC236}">
                <a16:creationId xmlns:a16="http://schemas.microsoft.com/office/drawing/2014/main" id="{A1627CAD-66FD-67D0-23F8-D317CF5449FC}"/>
              </a:ext>
            </a:extLst>
          </p:cNvPr>
          <p:cNvSpPr/>
          <p:nvPr/>
        </p:nvSpPr>
        <p:spPr>
          <a:xfrm>
            <a:off x="388410" y="289181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A</a:t>
            </a:r>
          </a:p>
        </p:txBody>
      </p:sp>
      <p:sp>
        <p:nvSpPr>
          <p:cNvPr id="20" name="Oval 19">
            <a:extLst>
              <a:ext uri="{FF2B5EF4-FFF2-40B4-BE49-F238E27FC236}">
                <a16:creationId xmlns:a16="http://schemas.microsoft.com/office/drawing/2014/main" id="{EDEFB7AA-0C79-CCD0-F42F-A0E9A3DB43FD}"/>
              </a:ext>
            </a:extLst>
          </p:cNvPr>
          <p:cNvSpPr/>
          <p:nvPr/>
        </p:nvSpPr>
        <p:spPr>
          <a:xfrm>
            <a:off x="974494" y="290958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B</a:t>
            </a:r>
          </a:p>
        </p:txBody>
      </p:sp>
      <p:sp>
        <p:nvSpPr>
          <p:cNvPr id="21" name="Oval 20">
            <a:extLst>
              <a:ext uri="{FF2B5EF4-FFF2-40B4-BE49-F238E27FC236}">
                <a16:creationId xmlns:a16="http://schemas.microsoft.com/office/drawing/2014/main" id="{D44A16E4-7C7C-D387-9454-031D4D087272}"/>
              </a:ext>
            </a:extLst>
          </p:cNvPr>
          <p:cNvSpPr/>
          <p:nvPr/>
        </p:nvSpPr>
        <p:spPr>
          <a:xfrm>
            <a:off x="1711399" y="291985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C</a:t>
            </a:r>
          </a:p>
        </p:txBody>
      </p:sp>
      <p:sp>
        <p:nvSpPr>
          <p:cNvPr id="23" name="TextBox 22">
            <a:extLst>
              <a:ext uri="{FF2B5EF4-FFF2-40B4-BE49-F238E27FC236}">
                <a16:creationId xmlns:a16="http://schemas.microsoft.com/office/drawing/2014/main" id="{99B800D6-104C-E926-56FF-6137E8C16436}"/>
              </a:ext>
            </a:extLst>
          </p:cNvPr>
          <p:cNvSpPr txBox="1"/>
          <p:nvPr/>
        </p:nvSpPr>
        <p:spPr>
          <a:xfrm>
            <a:off x="7322774" y="689253"/>
            <a:ext cx="4597107" cy="4793099"/>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u="sng">
                <a:latin typeface="Arial" panose="020B0604020202020204" pitchFamily="34" charset="0"/>
                <a:cs typeface="Arial" panose="020B0604020202020204" pitchFamily="34" charset="0"/>
              </a:rPr>
              <a:t>Key</a:t>
            </a:r>
          </a:p>
          <a:p>
            <a:pPr marL="361950" indent="-361950">
              <a:buFont typeface="+mj-lt"/>
              <a:buAutoNum type="arabicPeriod"/>
            </a:pPr>
            <a:r>
              <a:rPr lang="en-GB" sz="1200" b="1">
                <a:latin typeface="Arial" panose="020B0604020202020204" pitchFamily="34" charset="0"/>
                <a:cs typeface="Arial" panose="020B0604020202020204" pitchFamily="34" charset="0"/>
              </a:rPr>
              <a:t>+ symbol – </a:t>
            </a:r>
            <a:r>
              <a:rPr lang="en-GB" sz="1200">
                <a:latin typeface="Arial" panose="020B0604020202020204" pitchFamily="34" charset="0"/>
                <a:cs typeface="Arial" panose="020B0604020202020204" pitchFamily="34" charset="0"/>
              </a:rPr>
              <a:t>Generates a new SoM, a SoM is required for every BoM drawing</a:t>
            </a:r>
            <a:endParaRPr lang="en-GB" sz="1200" b="1">
              <a:latin typeface="Arial" panose="020B0604020202020204" pitchFamily="34" charset="0"/>
              <a:cs typeface="Arial" panose="020B0604020202020204" pitchFamily="34" charset="0"/>
            </a:endParaRPr>
          </a:p>
          <a:p>
            <a:pPr marL="361950" indent="-361950">
              <a:buFont typeface="+mj-lt"/>
              <a:buAutoNum type="arabicPeriod"/>
            </a:pPr>
            <a:r>
              <a:rPr lang="en-GB" sz="1200" b="1">
                <a:latin typeface="Arial" panose="020B0604020202020204" pitchFamily="34" charset="0"/>
                <a:cs typeface="Arial" panose="020B0604020202020204" pitchFamily="34" charset="0"/>
              </a:rPr>
              <a:t>Drawing Name – </a:t>
            </a:r>
            <a:r>
              <a:rPr lang="en-GB" sz="1200">
                <a:latin typeface="Arial" panose="020B0604020202020204" pitchFamily="34" charset="0"/>
                <a:cs typeface="Arial" panose="020B0604020202020204" pitchFamily="34" charset="0"/>
              </a:rPr>
              <a:t>The SoM must be named the same as your uploaded ‘BOM drawing’.</a:t>
            </a:r>
            <a:endParaRPr lang="en-GB" sz="1200" b="1">
              <a:latin typeface="Arial" panose="020B0604020202020204" pitchFamily="34" charset="0"/>
              <a:cs typeface="Arial" panose="020B0604020202020204" pitchFamily="34" charset="0"/>
            </a:endParaRPr>
          </a:p>
          <a:p>
            <a:pPr marL="361950" indent="-361950">
              <a:buFont typeface="+mj-lt"/>
              <a:buAutoNum type="arabicPeriod"/>
            </a:pPr>
            <a:r>
              <a:rPr lang="en-GB" sz="1200" b="1">
                <a:latin typeface="Arial" panose="020B0604020202020204" pitchFamily="34" charset="0"/>
                <a:cs typeface="Arial" panose="020B0604020202020204" pitchFamily="34" charset="0"/>
              </a:rPr>
              <a:t>Duplicate ‘Drawing Name’ – </a:t>
            </a:r>
            <a:r>
              <a:rPr lang="en-GB" sz="1200">
                <a:latin typeface="Arial" panose="020B0604020202020204" pitchFamily="34" charset="0"/>
                <a:cs typeface="Arial" panose="020B0604020202020204" pitchFamily="34" charset="0"/>
              </a:rPr>
              <a:t>Create a duplicate of the completed SoM</a:t>
            </a:r>
          </a:p>
          <a:p>
            <a:pPr marL="361950" indent="-361950">
              <a:buFont typeface="+mj-lt"/>
              <a:buAutoNum type="arabicPeriod"/>
            </a:pPr>
            <a:r>
              <a:rPr lang="en-GB" sz="1200" b="1">
                <a:latin typeface="Arial" panose="020B0604020202020204" pitchFamily="34" charset="0"/>
                <a:cs typeface="Arial" panose="020B0604020202020204" pitchFamily="34" charset="0"/>
              </a:rPr>
              <a:t>Remove ‘Drawing Name’– </a:t>
            </a:r>
            <a:r>
              <a:rPr lang="en-GB" sz="1200">
                <a:latin typeface="Arial" panose="020B0604020202020204" pitchFamily="34" charset="0"/>
                <a:cs typeface="Arial" panose="020B0604020202020204" pitchFamily="34" charset="0"/>
              </a:rPr>
              <a:t>Delete the selected SoM</a:t>
            </a:r>
          </a:p>
          <a:p>
            <a:pPr marL="361950" indent="-361950">
              <a:buFont typeface="+mj-lt"/>
              <a:buAutoNum type="arabicPeriod"/>
            </a:pPr>
            <a:r>
              <a:rPr lang="en-GB" sz="1200" b="1">
                <a:latin typeface="Arial" panose="020B0604020202020204" pitchFamily="34" charset="0"/>
                <a:cs typeface="Arial" panose="020B0604020202020204" pitchFamily="34" charset="0"/>
              </a:rPr>
              <a:t>Download SOM –</a:t>
            </a:r>
            <a:r>
              <a:rPr lang="en-GB" sz="1200">
                <a:latin typeface="Arial" panose="020B0604020202020204" pitchFamily="34" charset="0"/>
                <a:cs typeface="Arial" panose="020B0604020202020204" pitchFamily="34" charset="0"/>
              </a:rPr>
              <a:t> Download an excel file to complete product SoM</a:t>
            </a:r>
            <a:endParaRPr lang="en-GB" sz="1200" b="1">
              <a:latin typeface="Arial" panose="020B0604020202020204" pitchFamily="34" charset="0"/>
              <a:cs typeface="Arial" panose="020B0604020202020204" pitchFamily="34" charset="0"/>
            </a:endParaRPr>
          </a:p>
          <a:p>
            <a:pPr marL="361950" indent="-361950">
              <a:buFont typeface="+mj-lt"/>
              <a:buAutoNum type="arabicPeriod"/>
            </a:pPr>
            <a:r>
              <a:rPr lang="en-GB" sz="1200" b="1">
                <a:latin typeface="Arial" panose="020B0604020202020204" pitchFamily="34" charset="0"/>
                <a:cs typeface="Arial" panose="020B0604020202020204" pitchFamily="34" charset="0"/>
              </a:rPr>
              <a:t>Upload SOM –</a:t>
            </a:r>
            <a:r>
              <a:rPr lang="en-GB" sz="1200">
                <a:latin typeface="Arial" panose="020B0604020202020204" pitchFamily="34" charset="0"/>
                <a:cs typeface="Arial" panose="020B0604020202020204" pitchFamily="34" charset="0"/>
              </a:rPr>
              <a:t> Upload the completed SoM</a:t>
            </a:r>
          </a:p>
          <a:p>
            <a:pPr marL="361950" lvl="1" indent="-361950" algn="ctr"/>
            <a:r>
              <a:rPr lang="en-GB" sz="1200" b="1">
                <a:solidFill>
                  <a:srgbClr val="0070C0"/>
                </a:solidFill>
                <a:latin typeface="Arial" panose="020B0604020202020204" pitchFamily="34" charset="0"/>
                <a:cs typeface="Arial" panose="020B0604020202020204" pitchFamily="34" charset="0"/>
              </a:rPr>
              <a:t>Ensure you use only the SoM downloaded from this page as other versions will not work with this feature.</a:t>
            </a:r>
          </a:p>
          <a:p>
            <a:pPr marL="361950" indent="-361950">
              <a:buFont typeface="+mj-lt"/>
              <a:buAutoNum type="arabicPeriod"/>
            </a:pPr>
            <a:r>
              <a:rPr lang="en-GB" sz="1200" b="1">
                <a:latin typeface="Arial" panose="020B0604020202020204" pitchFamily="34" charset="0"/>
                <a:cs typeface="Arial" panose="020B0604020202020204" pitchFamily="34" charset="0"/>
              </a:rPr>
              <a:t>View Options – </a:t>
            </a:r>
            <a:r>
              <a:rPr lang="en-GB" sz="1200">
                <a:latin typeface="Arial" panose="020B0604020202020204" pitchFamily="34" charset="0"/>
                <a:cs typeface="Arial" panose="020B0604020202020204" pitchFamily="34" charset="0"/>
              </a:rPr>
              <a:t>Edit the online display of the SoM</a:t>
            </a:r>
          </a:p>
          <a:p>
            <a:pPr marL="342900" indent="-342900">
              <a:buFont typeface="+mj-lt"/>
              <a:buAutoNum type="arabicPeriod"/>
            </a:pPr>
            <a:endParaRPr lang="en-GB" sz="1200" b="1">
              <a:latin typeface="Arial" panose="020B0604020202020204" pitchFamily="34" charset="0"/>
              <a:cs typeface="Arial" panose="020B0604020202020204" pitchFamily="34" charset="0"/>
            </a:endParaRPr>
          </a:p>
          <a:p>
            <a:r>
              <a:rPr lang="en-GB" sz="1200" b="1" u="sng">
                <a:latin typeface="Arial" panose="020B0604020202020204" pitchFamily="34" charset="0"/>
                <a:cs typeface="Arial" panose="020B0604020202020204" pitchFamily="34" charset="0"/>
              </a:rPr>
              <a:t>Editing the SoM</a:t>
            </a:r>
          </a:p>
          <a:p>
            <a:pPr marL="342900" indent="-342900">
              <a:buFont typeface="+mj-lt"/>
              <a:buAutoNum type="alphaUcPeriod"/>
            </a:pPr>
            <a:r>
              <a:rPr lang="en-GB" sz="1200" b="1">
                <a:latin typeface="Arial" panose="020B0604020202020204" pitchFamily="34" charset="0"/>
                <a:cs typeface="Arial" panose="020B0604020202020204" pitchFamily="34" charset="0"/>
              </a:rPr>
              <a:t>+ Add Material</a:t>
            </a:r>
            <a:r>
              <a:rPr lang="en-GB" sz="1200">
                <a:latin typeface="Arial" panose="020B0604020202020204" pitchFamily="34" charset="0"/>
                <a:cs typeface="Arial" panose="020B0604020202020204" pitchFamily="34" charset="0"/>
              </a:rPr>
              <a:t> – Adds new lines for completion.</a:t>
            </a:r>
          </a:p>
          <a:p>
            <a:pPr marL="342900" indent="-342900">
              <a:buFont typeface="+mj-lt"/>
              <a:buAutoNum type="alphaUcPeriod"/>
            </a:pPr>
            <a:r>
              <a:rPr lang="en-GB" sz="1200" b="1">
                <a:latin typeface="Arial" panose="020B0604020202020204" pitchFamily="34" charset="0"/>
                <a:cs typeface="Arial" panose="020B0604020202020204" pitchFamily="34" charset="0"/>
              </a:rPr>
              <a:t>Edit Material </a:t>
            </a:r>
            <a:r>
              <a:rPr lang="en-GB" sz="1200">
                <a:latin typeface="Arial" panose="020B0604020202020204" pitchFamily="34" charset="0"/>
                <a:cs typeface="Arial" panose="020B0604020202020204" pitchFamily="34" charset="0"/>
              </a:rPr>
              <a:t>– Opens the details window for editing (or double-click a line to edit).</a:t>
            </a:r>
          </a:p>
          <a:p>
            <a:pPr marL="342900" indent="-342900">
              <a:buFont typeface="+mj-lt"/>
              <a:buAutoNum type="alphaUcPeriod"/>
            </a:pPr>
            <a:r>
              <a:rPr lang="en-GB" sz="1200" b="1">
                <a:latin typeface="Arial" panose="020B0604020202020204" pitchFamily="34" charset="0"/>
                <a:cs typeface="Arial" panose="020B0604020202020204" pitchFamily="34" charset="0"/>
              </a:rPr>
              <a:t>Duplicate Material </a:t>
            </a:r>
            <a:r>
              <a:rPr lang="en-GB" sz="1200">
                <a:latin typeface="Arial" panose="020B0604020202020204" pitchFamily="34" charset="0"/>
                <a:cs typeface="Arial" panose="020B0604020202020204" pitchFamily="34" charset="0"/>
              </a:rPr>
              <a:t>– Duplicates a material line if used multiple times.</a:t>
            </a:r>
          </a:p>
          <a:p>
            <a:pPr marL="342900" indent="-342900">
              <a:buFont typeface="+mj-lt"/>
              <a:buAutoNum type="alphaUcPeriod"/>
            </a:pPr>
            <a:r>
              <a:rPr lang="en-GB" sz="1200" b="1">
                <a:latin typeface="Arial" panose="020B0604020202020204" pitchFamily="34" charset="0"/>
                <a:cs typeface="Arial" panose="020B0604020202020204" pitchFamily="34" charset="0"/>
              </a:rPr>
              <a:t>Remove Material </a:t>
            </a:r>
            <a:r>
              <a:rPr lang="en-GB" sz="1200">
                <a:latin typeface="Arial" panose="020B0604020202020204" pitchFamily="34" charset="0"/>
                <a:cs typeface="Arial" panose="020B0604020202020204" pitchFamily="34" charset="0"/>
              </a:rPr>
              <a:t>– Deletes selected lines if needed.</a:t>
            </a:r>
          </a:p>
        </p:txBody>
      </p:sp>
      <p:pic>
        <p:nvPicPr>
          <p:cNvPr id="24" name="Picture 23">
            <a:extLst>
              <a:ext uri="{FF2B5EF4-FFF2-40B4-BE49-F238E27FC236}">
                <a16:creationId xmlns:a16="http://schemas.microsoft.com/office/drawing/2014/main" id="{AA3EE5DB-9335-815F-2544-868E69CB36F7}"/>
              </a:ext>
            </a:extLst>
          </p:cNvPr>
          <p:cNvPicPr>
            <a:picLocks noChangeAspect="1"/>
          </p:cNvPicPr>
          <p:nvPr/>
        </p:nvPicPr>
        <p:blipFill>
          <a:blip r:embed="rId4"/>
          <a:stretch>
            <a:fillRect/>
          </a:stretch>
        </p:blipFill>
        <p:spPr>
          <a:xfrm>
            <a:off x="736830" y="3369132"/>
            <a:ext cx="3758867" cy="1958974"/>
          </a:xfrm>
          <a:prstGeom prst="rect">
            <a:avLst/>
          </a:prstGeom>
        </p:spPr>
      </p:pic>
      <p:sp>
        <p:nvSpPr>
          <p:cNvPr id="32" name="Oval 31">
            <a:extLst>
              <a:ext uri="{FF2B5EF4-FFF2-40B4-BE49-F238E27FC236}">
                <a16:creationId xmlns:a16="http://schemas.microsoft.com/office/drawing/2014/main" id="{197FCB19-1DB6-C9E5-A006-4BB2F6CE0A33}"/>
              </a:ext>
            </a:extLst>
          </p:cNvPr>
          <p:cNvSpPr/>
          <p:nvPr/>
        </p:nvSpPr>
        <p:spPr>
          <a:xfrm>
            <a:off x="5709665" y="263347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
        <p:nvSpPr>
          <p:cNvPr id="33" name="Oval 32">
            <a:extLst>
              <a:ext uri="{FF2B5EF4-FFF2-40B4-BE49-F238E27FC236}">
                <a16:creationId xmlns:a16="http://schemas.microsoft.com/office/drawing/2014/main" id="{F87F27EB-6275-CBFE-4E80-DBF0CEF20BF2}"/>
              </a:ext>
            </a:extLst>
          </p:cNvPr>
          <p:cNvSpPr/>
          <p:nvPr/>
        </p:nvSpPr>
        <p:spPr>
          <a:xfrm>
            <a:off x="2453918" y="289181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D</a:t>
            </a:r>
          </a:p>
        </p:txBody>
      </p:sp>
      <p:sp>
        <p:nvSpPr>
          <p:cNvPr id="34" name="TextBox 33">
            <a:extLst>
              <a:ext uri="{FF2B5EF4-FFF2-40B4-BE49-F238E27FC236}">
                <a16:creationId xmlns:a16="http://schemas.microsoft.com/office/drawing/2014/main" id="{521A194E-EFB8-8E13-1EF3-CF0A8E270083}"/>
              </a:ext>
            </a:extLst>
          </p:cNvPr>
          <p:cNvSpPr txBox="1"/>
          <p:nvPr/>
        </p:nvSpPr>
        <p:spPr>
          <a:xfrm>
            <a:off x="3090418" y="3891976"/>
            <a:ext cx="3943861" cy="1940957"/>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en-GB" sz="1200" b="1" u="sng">
                <a:latin typeface="Arial" panose="020B0604020202020204" pitchFamily="34" charset="0"/>
                <a:cs typeface="Arial" panose="020B0604020202020204" pitchFamily="34" charset="0"/>
              </a:rPr>
              <a:t>Drawing Name</a:t>
            </a:r>
          </a:p>
          <a:p>
            <a:pPr>
              <a:buNone/>
            </a:pPr>
            <a:r>
              <a:rPr lang="en-GB" sz="1200">
                <a:latin typeface="Arial" panose="020B0604020202020204" pitchFamily="34" charset="0"/>
                <a:cs typeface="Arial" panose="020B0604020202020204" pitchFamily="34" charset="0"/>
              </a:rPr>
              <a:t>To ensure accuracy, link the drawing to the SoM using the provided drop-down box. Since all documents are uploaded, simply clear the bar and start typing the drawing number to find the correct one.</a:t>
            </a:r>
          </a:p>
          <a:p>
            <a:r>
              <a:rPr lang="en-GB" sz="1200">
                <a:latin typeface="Arial" panose="020B0604020202020204" pitchFamily="34" charset="0"/>
                <a:cs typeface="Arial" panose="020B0604020202020204" pitchFamily="34" charset="0"/>
              </a:rPr>
              <a:t>As shown in the image, the document uploaded in the ‘BOM drawing’ folder can now be linked to each SoM, ensuring accuracy in the assessment process.</a:t>
            </a:r>
          </a:p>
        </p:txBody>
      </p:sp>
      <p:sp>
        <p:nvSpPr>
          <p:cNvPr id="35" name="Rectangle: Rounded Corners 34">
            <a:extLst>
              <a:ext uri="{FF2B5EF4-FFF2-40B4-BE49-F238E27FC236}">
                <a16:creationId xmlns:a16="http://schemas.microsoft.com/office/drawing/2014/main" id="{121D608A-EF6D-C349-7A86-2C439B4A8DCB}"/>
              </a:ext>
            </a:extLst>
          </p:cNvPr>
          <p:cNvSpPr/>
          <p:nvPr/>
        </p:nvSpPr>
        <p:spPr>
          <a:xfrm>
            <a:off x="425450" y="3292001"/>
            <a:ext cx="6772018" cy="2799615"/>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6" name="Rectangle 35">
            <a:extLst>
              <a:ext uri="{FF2B5EF4-FFF2-40B4-BE49-F238E27FC236}">
                <a16:creationId xmlns:a16="http://schemas.microsoft.com/office/drawing/2014/main" id="{6BDF17A7-191E-4B52-DFAD-8CBA5AC140F0}"/>
              </a:ext>
            </a:extLst>
          </p:cNvPr>
          <p:cNvSpPr/>
          <p:nvPr/>
        </p:nvSpPr>
        <p:spPr>
          <a:xfrm>
            <a:off x="974494" y="2333880"/>
            <a:ext cx="2115924" cy="225016"/>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FD33073E-26DB-46F3-4DD8-020D49CD17AF}"/>
              </a:ext>
            </a:extLst>
          </p:cNvPr>
          <p:cNvCxnSpPr>
            <a:endCxn id="34" idx="0"/>
          </p:cNvCxnSpPr>
          <p:nvPr/>
        </p:nvCxnSpPr>
        <p:spPr>
          <a:xfrm>
            <a:off x="3124070" y="2447299"/>
            <a:ext cx="1938279" cy="14446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928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7AFCA-81F3-8780-ABD0-BEA96A61CC7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EC75418-10EF-0DCE-6503-DBCB3994CE59}"/>
              </a:ext>
            </a:extLst>
          </p:cNvPr>
          <p:cNvSpPr txBox="1">
            <a:spLocks/>
          </p:cNvSpPr>
          <p:nvPr/>
        </p:nvSpPr>
        <p:spPr bwMode="auto">
          <a:xfrm>
            <a:off x="0" y="3175"/>
            <a:ext cx="10706100"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Schedule of Materials (SoM) – Direct data input</a:t>
            </a:r>
          </a:p>
        </p:txBody>
      </p:sp>
      <p:grpSp>
        <p:nvGrpSpPr>
          <p:cNvPr id="6" name="Group 5">
            <a:extLst>
              <a:ext uri="{FF2B5EF4-FFF2-40B4-BE49-F238E27FC236}">
                <a16:creationId xmlns:a16="http://schemas.microsoft.com/office/drawing/2014/main" id="{D2BFA9AD-8BEE-42FC-3B09-C0FA50ED00A8}"/>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3E3622F5-414D-97DA-B7B9-94891C918581}"/>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029628E-1FE5-EEBF-6A51-3DC0B91F7470}"/>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0B88277-D853-B9CD-5B7A-9C31F0BC7274}"/>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515D94D6-E797-77ED-1330-E480A2166B0C}"/>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14B90FCD-AE7D-0D3C-9121-FB9FABF21D2A}"/>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88F27473-A356-2953-44FA-6577F8829C62}"/>
              </a:ext>
            </a:extLst>
          </p:cNvPr>
          <p:cNvSpPr>
            <a:spLocks noGrp="1"/>
          </p:cNvSpPr>
          <p:nvPr>
            <p:ph type="sldNum" sz="quarter" idx="12"/>
          </p:nvPr>
        </p:nvSpPr>
        <p:spPr/>
        <p:txBody>
          <a:bodyPr/>
          <a:lstStyle/>
          <a:p>
            <a:fld id="{9C7F4663-8671-481E-A654-2F844991173A}" type="slidenum">
              <a:rPr lang="en-GB" smtClean="0"/>
              <a:t>17</a:t>
            </a:fld>
            <a:endParaRPr lang="en-GB"/>
          </a:p>
        </p:txBody>
      </p:sp>
      <p:sp>
        <p:nvSpPr>
          <p:cNvPr id="34" name="TextBox 33">
            <a:extLst>
              <a:ext uri="{FF2B5EF4-FFF2-40B4-BE49-F238E27FC236}">
                <a16:creationId xmlns:a16="http://schemas.microsoft.com/office/drawing/2014/main" id="{B2FA860D-3E67-21E1-8024-665AB541070C}"/>
              </a:ext>
            </a:extLst>
          </p:cNvPr>
          <p:cNvSpPr txBox="1"/>
          <p:nvPr/>
        </p:nvSpPr>
        <p:spPr>
          <a:xfrm>
            <a:off x="7362825" y="978775"/>
            <a:ext cx="4752975" cy="5286137"/>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en-GB" sz="1600" b="1" u="sng">
                <a:latin typeface="Arial" panose="020B0604020202020204" pitchFamily="34" charset="0"/>
                <a:cs typeface="Arial" panose="020B0604020202020204" pitchFamily="34" charset="0"/>
              </a:rPr>
              <a:t>Manually Completing the SoM </a:t>
            </a:r>
          </a:p>
          <a:p>
            <a:r>
              <a:rPr lang="en-GB" sz="1400">
                <a:latin typeface="Arial" panose="020B0604020202020204" pitchFamily="34" charset="0"/>
                <a:cs typeface="Arial" panose="020B0604020202020204" pitchFamily="34" charset="0"/>
              </a:rPr>
              <a:t>Follow the following steps to complete the details in the SoM</a:t>
            </a:r>
          </a:p>
          <a:p>
            <a:pPr marL="228600" indent="-228600">
              <a:buFont typeface="+mj-lt"/>
              <a:buAutoNum type="arabicPeriod"/>
            </a:pPr>
            <a:r>
              <a:rPr lang="en-GB" sz="1400" b="1">
                <a:latin typeface="Arial" panose="020B0604020202020204" pitchFamily="34" charset="0"/>
                <a:cs typeface="Arial" panose="020B0604020202020204" pitchFamily="34" charset="0"/>
              </a:rPr>
              <a:t>+ Add Material - </a:t>
            </a:r>
            <a:r>
              <a:rPr lang="en-GB" sz="1400">
                <a:latin typeface="Arial" panose="020B0604020202020204" pitchFamily="34" charset="0"/>
                <a:cs typeface="Arial" panose="020B0604020202020204" pitchFamily="34" charset="0"/>
              </a:rPr>
              <a:t>to start completing the SoM.</a:t>
            </a:r>
          </a:p>
          <a:p>
            <a:pPr marL="228600" indent="-228600">
              <a:buFont typeface="+mj-lt"/>
              <a:buAutoNum type="arabicPeriod"/>
            </a:pPr>
            <a:r>
              <a:rPr lang="en-GB" sz="1400" b="1">
                <a:latin typeface="Arial" panose="020B0604020202020204" pitchFamily="34" charset="0"/>
                <a:cs typeface="Arial" panose="020B0604020202020204" pitchFamily="34" charset="0"/>
              </a:rPr>
              <a:t>Edit - </a:t>
            </a:r>
            <a:r>
              <a:rPr lang="en-GB" sz="1400">
                <a:latin typeface="Arial" panose="020B0604020202020204" pitchFamily="34" charset="0"/>
                <a:cs typeface="Arial" panose="020B0604020202020204" pitchFamily="34" charset="0"/>
              </a:rPr>
              <a:t>Double-click a line or highlight the line and click ‘Edit Material’</a:t>
            </a:r>
          </a:p>
          <a:p>
            <a:pPr marL="228600" indent="-228600">
              <a:buFont typeface="+mj-lt"/>
              <a:buAutoNum type="arabicPeriod"/>
            </a:pPr>
            <a:r>
              <a:rPr lang="en-GB" sz="1400" b="1">
                <a:latin typeface="Arial" panose="020B0604020202020204" pitchFamily="34" charset="0"/>
                <a:cs typeface="Arial" panose="020B0604020202020204" pitchFamily="34" charset="0"/>
              </a:rPr>
              <a:t>Material details – </a:t>
            </a:r>
            <a:r>
              <a:rPr lang="en-GB" sz="1400">
                <a:latin typeface="Arial" panose="020B0604020202020204" pitchFamily="34" charset="0"/>
                <a:cs typeface="Arial" panose="020B0604020202020204" pitchFamily="34" charset="0"/>
              </a:rPr>
              <a:t>Window will open</a:t>
            </a:r>
          </a:p>
          <a:p>
            <a:pPr marL="228600" indent="-228600">
              <a:buFont typeface="+mj-lt"/>
              <a:buAutoNum type="arabicPeriod"/>
            </a:pPr>
            <a:r>
              <a:rPr lang="en-GB" sz="1400" b="1">
                <a:latin typeface="Arial" panose="020B0604020202020204" pitchFamily="34" charset="0"/>
                <a:cs typeface="Arial" panose="020B0604020202020204" pitchFamily="34" charset="0"/>
              </a:rPr>
              <a:t>Select your ‘Material Type’:</a:t>
            </a:r>
          </a:p>
          <a:p>
            <a:pPr lvl="1"/>
            <a:r>
              <a:rPr lang="en-GB" sz="1400" b="1">
                <a:latin typeface="Arial" panose="020B0604020202020204" pitchFamily="34" charset="0"/>
                <a:cs typeface="Arial" panose="020B0604020202020204" pitchFamily="34" charset="0"/>
              </a:rPr>
              <a:t>Metallic</a:t>
            </a:r>
            <a:r>
              <a:rPr lang="en-GB" sz="1400">
                <a:latin typeface="Arial" panose="020B0604020202020204" pitchFamily="34" charset="0"/>
                <a:cs typeface="Arial" panose="020B0604020202020204" pitchFamily="34" charset="0"/>
              </a:rPr>
              <a:t> – For any metal component in contact with wholesome water.</a:t>
            </a:r>
          </a:p>
          <a:p>
            <a:pPr lvl="1"/>
            <a:r>
              <a:rPr lang="en-GB" sz="1400" b="1">
                <a:latin typeface="Arial" panose="020B0604020202020204" pitchFamily="34" charset="0"/>
                <a:cs typeface="Arial" panose="020B0604020202020204" pitchFamily="34" charset="0"/>
              </a:rPr>
              <a:t>WRAS Approved Component </a:t>
            </a:r>
            <a:r>
              <a:rPr lang="en-GB" sz="1400">
                <a:latin typeface="Arial" panose="020B0604020202020204" pitchFamily="34" charset="0"/>
                <a:cs typeface="Arial" panose="020B0604020202020204" pitchFamily="34" charset="0"/>
              </a:rPr>
              <a:t>– For materials or components with WRAS approval.</a:t>
            </a:r>
          </a:p>
          <a:p>
            <a:pPr lvl="1"/>
            <a:r>
              <a:rPr lang="en-GB" sz="1400" b="1">
                <a:latin typeface="Arial" panose="020B0604020202020204" pitchFamily="34" charset="0"/>
                <a:cs typeface="Arial" panose="020B0604020202020204" pitchFamily="34" charset="0"/>
              </a:rPr>
              <a:t>Non-Approved Component </a:t>
            </a:r>
            <a:r>
              <a:rPr lang="en-GB" sz="1400">
                <a:latin typeface="Arial" panose="020B0604020202020204" pitchFamily="34" charset="0"/>
                <a:cs typeface="Arial" panose="020B0604020202020204" pitchFamily="34" charset="0"/>
              </a:rPr>
              <a:t>– For unapproved materials or components (must include BS6920 evidence for compliance).</a:t>
            </a:r>
          </a:p>
          <a:p>
            <a:pPr marL="228600" indent="-228600">
              <a:buFont typeface="+mj-lt"/>
              <a:buAutoNum type="arabicPeriod"/>
            </a:pPr>
            <a:r>
              <a:rPr lang="en-GB" sz="1400" b="1">
                <a:latin typeface="Arial" panose="020B0604020202020204" pitchFamily="34" charset="0"/>
                <a:cs typeface="Arial" panose="020B0604020202020204" pitchFamily="34" charset="0"/>
              </a:rPr>
              <a:t>Control Arrow – </a:t>
            </a:r>
            <a:r>
              <a:rPr lang="en-GB" sz="1400">
                <a:latin typeface="Arial" panose="020B0604020202020204" pitchFamily="34" charset="0"/>
                <a:cs typeface="Arial" panose="020B0604020202020204" pitchFamily="34" charset="0"/>
              </a:rPr>
              <a:t>Scroll between lines of the </a:t>
            </a:r>
            <a:r>
              <a:rPr lang="en-GB" sz="1400" err="1">
                <a:latin typeface="Arial" panose="020B0604020202020204" pitchFamily="34" charset="0"/>
                <a:cs typeface="Arial" panose="020B0604020202020204" pitchFamily="34" charset="0"/>
              </a:rPr>
              <a:t>SoM.</a:t>
            </a:r>
            <a:endParaRPr lang="en-GB" sz="1400">
              <a:latin typeface="Arial" panose="020B0604020202020204" pitchFamily="34" charset="0"/>
              <a:cs typeface="Arial" panose="020B0604020202020204" pitchFamily="34" charset="0"/>
            </a:endParaRPr>
          </a:p>
          <a:p>
            <a:pPr marL="228600" indent="-228600">
              <a:buFont typeface="+mj-lt"/>
              <a:buAutoNum type="arabicPeriod"/>
            </a:pPr>
            <a:r>
              <a:rPr lang="en-GB" sz="1400" b="1">
                <a:latin typeface="Arial" panose="020B0604020202020204" pitchFamily="34" charset="0"/>
                <a:cs typeface="Arial" panose="020B0604020202020204" pitchFamily="34" charset="0"/>
              </a:rPr>
              <a:t>+ Add Another Material – </a:t>
            </a:r>
            <a:r>
              <a:rPr lang="en-GB" sz="1400">
                <a:latin typeface="Arial" panose="020B0604020202020204" pitchFamily="34" charset="0"/>
                <a:cs typeface="Arial" panose="020B0604020202020204" pitchFamily="34" charset="0"/>
              </a:rPr>
              <a:t>Add a new line on the </a:t>
            </a:r>
            <a:r>
              <a:rPr lang="en-GB" sz="1400" err="1">
                <a:latin typeface="Arial" panose="020B0604020202020204" pitchFamily="34" charset="0"/>
                <a:cs typeface="Arial" panose="020B0604020202020204" pitchFamily="34" charset="0"/>
              </a:rPr>
              <a:t>SoM.</a:t>
            </a:r>
            <a:endParaRPr lang="en-GB" sz="1400" b="1">
              <a:latin typeface="Arial" panose="020B0604020202020204" pitchFamily="34" charset="0"/>
              <a:cs typeface="Arial" panose="020B0604020202020204" pitchFamily="34" charset="0"/>
            </a:endParaRPr>
          </a:p>
          <a:p>
            <a:pPr marL="228600" indent="-228600">
              <a:buFont typeface="+mj-lt"/>
              <a:buAutoNum type="arabicPeriod"/>
            </a:pPr>
            <a:r>
              <a:rPr lang="en-GB" sz="1400" b="1">
                <a:latin typeface="Arial" panose="020B0604020202020204" pitchFamily="34" charset="0"/>
                <a:cs typeface="Arial" panose="020B0604020202020204" pitchFamily="34" charset="0"/>
              </a:rPr>
              <a:t>View Drawing – </a:t>
            </a:r>
            <a:r>
              <a:rPr lang="en-GB" sz="1400">
                <a:latin typeface="Arial" panose="020B0604020202020204" pitchFamily="34" charset="0"/>
                <a:cs typeface="Arial" panose="020B0604020202020204" pitchFamily="34" charset="0"/>
              </a:rPr>
              <a:t>Open the drawing that is referenced in the SoM.</a:t>
            </a:r>
          </a:p>
        </p:txBody>
      </p:sp>
      <p:pic>
        <p:nvPicPr>
          <p:cNvPr id="39" name="Picture 38">
            <a:extLst>
              <a:ext uri="{FF2B5EF4-FFF2-40B4-BE49-F238E27FC236}">
                <a16:creationId xmlns:a16="http://schemas.microsoft.com/office/drawing/2014/main" id="{9BA7B9D9-0F9D-7280-744A-2D1F04F9BC72}"/>
              </a:ext>
            </a:extLst>
          </p:cNvPr>
          <p:cNvPicPr>
            <a:picLocks noChangeAspect="1"/>
          </p:cNvPicPr>
          <p:nvPr/>
        </p:nvPicPr>
        <p:blipFill>
          <a:blip r:embed="rId3"/>
          <a:stretch>
            <a:fillRect/>
          </a:stretch>
        </p:blipFill>
        <p:spPr>
          <a:xfrm>
            <a:off x="589204" y="825645"/>
            <a:ext cx="5035732" cy="2316681"/>
          </a:xfrm>
          <a:prstGeom prst="rect">
            <a:avLst/>
          </a:prstGeom>
        </p:spPr>
      </p:pic>
      <p:pic>
        <p:nvPicPr>
          <p:cNvPr id="41" name="Picture 40">
            <a:extLst>
              <a:ext uri="{FF2B5EF4-FFF2-40B4-BE49-F238E27FC236}">
                <a16:creationId xmlns:a16="http://schemas.microsoft.com/office/drawing/2014/main" id="{EE39D739-C182-8BE3-024F-4840E3FF1D0E}"/>
              </a:ext>
            </a:extLst>
          </p:cNvPr>
          <p:cNvPicPr>
            <a:picLocks noChangeAspect="1"/>
          </p:cNvPicPr>
          <p:nvPr/>
        </p:nvPicPr>
        <p:blipFill>
          <a:blip r:embed="rId4"/>
          <a:srcRect l="21459" t="374" r="9536" b="1415"/>
          <a:stretch/>
        </p:blipFill>
        <p:spPr>
          <a:xfrm>
            <a:off x="3162300" y="3067050"/>
            <a:ext cx="4029075" cy="320992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43" name="Oval 42">
            <a:extLst>
              <a:ext uri="{FF2B5EF4-FFF2-40B4-BE49-F238E27FC236}">
                <a16:creationId xmlns:a16="http://schemas.microsoft.com/office/drawing/2014/main" id="{4457161C-526F-914D-DE89-5149BAEA2D1F}"/>
              </a:ext>
            </a:extLst>
          </p:cNvPr>
          <p:cNvSpPr/>
          <p:nvPr/>
        </p:nvSpPr>
        <p:spPr>
          <a:xfrm>
            <a:off x="861323" y="244096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44" name="Oval 43">
            <a:extLst>
              <a:ext uri="{FF2B5EF4-FFF2-40B4-BE49-F238E27FC236}">
                <a16:creationId xmlns:a16="http://schemas.microsoft.com/office/drawing/2014/main" id="{085AFB0A-A779-EACB-A202-F205BCFADB50}"/>
              </a:ext>
            </a:extLst>
          </p:cNvPr>
          <p:cNvSpPr/>
          <p:nvPr/>
        </p:nvSpPr>
        <p:spPr>
          <a:xfrm>
            <a:off x="1491229" y="240887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45" name="Oval 44">
            <a:extLst>
              <a:ext uri="{FF2B5EF4-FFF2-40B4-BE49-F238E27FC236}">
                <a16:creationId xmlns:a16="http://schemas.microsoft.com/office/drawing/2014/main" id="{1D667771-8311-6AA2-D2B7-E9345BCBF7B0}"/>
              </a:ext>
            </a:extLst>
          </p:cNvPr>
          <p:cNvSpPr/>
          <p:nvPr/>
        </p:nvSpPr>
        <p:spPr>
          <a:xfrm>
            <a:off x="3239206" y="341639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46" name="Oval 45">
            <a:extLst>
              <a:ext uri="{FF2B5EF4-FFF2-40B4-BE49-F238E27FC236}">
                <a16:creationId xmlns:a16="http://schemas.microsoft.com/office/drawing/2014/main" id="{C794750B-204F-FA1E-34CF-D685AE9E4EAA}"/>
              </a:ext>
            </a:extLst>
          </p:cNvPr>
          <p:cNvSpPr/>
          <p:nvPr/>
        </p:nvSpPr>
        <p:spPr>
          <a:xfrm>
            <a:off x="6221511" y="407668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47" name="Oval 46">
            <a:extLst>
              <a:ext uri="{FF2B5EF4-FFF2-40B4-BE49-F238E27FC236}">
                <a16:creationId xmlns:a16="http://schemas.microsoft.com/office/drawing/2014/main" id="{D2CD8FB9-3041-6BE6-B5F7-5F73931E7297}"/>
              </a:ext>
            </a:extLst>
          </p:cNvPr>
          <p:cNvSpPr/>
          <p:nvPr/>
        </p:nvSpPr>
        <p:spPr>
          <a:xfrm>
            <a:off x="3239206" y="565362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48" name="Oval 47">
            <a:extLst>
              <a:ext uri="{FF2B5EF4-FFF2-40B4-BE49-F238E27FC236}">
                <a16:creationId xmlns:a16="http://schemas.microsoft.com/office/drawing/2014/main" id="{89DE4ADC-F365-7C86-98C7-0DB5167C15F2}"/>
              </a:ext>
            </a:extLst>
          </p:cNvPr>
          <p:cNvSpPr/>
          <p:nvPr/>
        </p:nvSpPr>
        <p:spPr>
          <a:xfrm>
            <a:off x="3908598" y="565362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49" name="Oval 48">
            <a:extLst>
              <a:ext uri="{FF2B5EF4-FFF2-40B4-BE49-F238E27FC236}">
                <a16:creationId xmlns:a16="http://schemas.microsoft.com/office/drawing/2014/main" id="{47C6D5E5-F88B-1E73-0460-8410C31678F3}"/>
              </a:ext>
            </a:extLst>
          </p:cNvPr>
          <p:cNvSpPr/>
          <p:nvPr/>
        </p:nvSpPr>
        <p:spPr>
          <a:xfrm>
            <a:off x="4654896" y="565362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Tree>
    <p:extLst>
      <p:ext uri="{BB962C8B-B14F-4D97-AF65-F5344CB8AC3E}">
        <p14:creationId xmlns:p14="http://schemas.microsoft.com/office/powerpoint/2010/main" val="66809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CF320-3029-8BA6-E1A1-7CA7B1D40F2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60F8791-43D1-6A7D-DDFD-51B9E574E162}"/>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Schedule of Materials (SoM) - Metallic</a:t>
            </a:r>
          </a:p>
        </p:txBody>
      </p:sp>
      <p:grpSp>
        <p:nvGrpSpPr>
          <p:cNvPr id="6" name="Group 5">
            <a:extLst>
              <a:ext uri="{FF2B5EF4-FFF2-40B4-BE49-F238E27FC236}">
                <a16:creationId xmlns:a16="http://schemas.microsoft.com/office/drawing/2014/main" id="{615FDD4D-70F1-3405-F85D-DA3C1CD93332}"/>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B7247168-48C2-8BC1-D3E7-DBBCD1658594}"/>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D23D4C8-032C-671C-79DF-49296525A131}"/>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96061EC-AFD8-B21E-2DA6-279767A40D4F}"/>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2D4AA50B-0EB0-BC3B-BA96-7763409A1EC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521A7B3A-42DF-65B3-8442-4614C6C960A0}"/>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D2DA37D0-DE77-119C-2F4E-33380BDB7E9E}"/>
              </a:ext>
            </a:extLst>
          </p:cNvPr>
          <p:cNvSpPr>
            <a:spLocks noGrp="1"/>
          </p:cNvSpPr>
          <p:nvPr>
            <p:ph type="sldNum" sz="quarter" idx="12"/>
          </p:nvPr>
        </p:nvSpPr>
        <p:spPr/>
        <p:txBody>
          <a:bodyPr/>
          <a:lstStyle/>
          <a:p>
            <a:fld id="{9C7F4663-8671-481E-A654-2F844991173A}" type="slidenum">
              <a:rPr lang="en-GB" smtClean="0"/>
              <a:t>18</a:t>
            </a:fld>
            <a:endParaRPr lang="en-GB"/>
          </a:p>
        </p:txBody>
      </p:sp>
      <p:sp>
        <p:nvSpPr>
          <p:cNvPr id="23" name="TextBox 22">
            <a:extLst>
              <a:ext uri="{FF2B5EF4-FFF2-40B4-BE49-F238E27FC236}">
                <a16:creationId xmlns:a16="http://schemas.microsoft.com/office/drawing/2014/main" id="{4BA31B91-DFF7-779B-7F6E-845BDF4DDA72}"/>
              </a:ext>
            </a:extLst>
          </p:cNvPr>
          <p:cNvSpPr txBox="1"/>
          <p:nvPr/>
        </p:nvSpPr>
        <p:spPr>
          <a:xfrm>
            <a:off x="5257800" y="752476"/>
            <a:ext cx="6534150" cy="5618559"/>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GB" sz="1200" b="1" u="sng">
              <a:latin typeface="Arial" panose="020B0604020202020204" pitchFamily="34" charset="0"/>
              <a:cs typeface="Arial" panose="020B0604020202020204" pitchFamily="34" charset="0"/>
            </a:endParaRPr>
          </a:p>
          <a:p>
            <a:pPr marL="342900" indent="-342900" algn="l">
              <a:buFont typeface="+mj-lt"/>
              <a:buAutoNum type="arabicPeriod"/>
            </a:pPr>
            <a:r>
              <a:rPr lang="en-GB" sz="1200" b="0" i="0">
                <a:solidFill>
                  <a:srgbClr val="00ADEE"/>
                </a:solidFill>
                <a:effectLst/>
                <a:latin typeface="Arial" panose="020B0604020202020204" pitchFamily="34" charset="0"/>
                <a:cs typeface="Arial" panose="020B0604020202020204" pitchFamily="34" charset="0"/>
              </a:rPr>
              <a:t>Reference on Drawing - </a:t>
            </a:r>
            <a:r>
              <a:rPr lang="en-GB" sz="1200" b="0" i="0">
                <a:solidFill>
                  <a:srgbClr val="333333"/>
                </a:solidFill>
                <a:effectLst/>
                <a:latin typeface="Arial" panose="020B0604020202020204" pitchFamily="34" charset="0"/>
                <a:cs typeface="Arial" panose="020B0604020202020204" pitchFamily="34" charset="0"/>
              </a:rPr>
              <a:t>Each drawing that is used to illustrate your product should have a unique drawing number/name. Please insert this number/name. This number should relate to a corresponding SoM, that should be assigned the same number/name.</a:t>
            </a:r>
          </a:p>
          <a:p>
            <a:pPr marL="342900" indent="-342900" algn="l">
              <a:buFont typeface="+mj-lt"/>
              <a:buAutoNum type="arabicPeriod"/>
            </a:pPr>
            <a:r>
              <a:rPr lang="en-GB" sz="1200" b="0" i="0">
                <a:solidFill>
                  <a:srgbClr val="00ADEE"/>
                </a:solidFill>
                <a:effectLst/>
                <a:latin typeface="Arial" panose="020B0604020202020204" pitchFamily="34" charset="0"/>
                <a:cs typeface="Arial" panose="020B0604020202020204" pitchFamily="34" charset="0"/>
              </a:rPr>
              <a:t>Material Type - </a:t>
            </a:r>
            <a:r>
              <a:rPr lang="en-GB" sz="1200" b="0" i="0">
                <a:solidFill>
                  <a:srgbClr val="333333"/>
                </a:solidFill>
                <a:effectLst/>
                <a:latin typeface="Arial" panose="020B0604020202020204" pitchFamily="34" charset="0"/>
                <a:cs typeface="Arial" panose="020B0604020202020204" pitchFamily="34" charset="0"/>
              </a:rPr>
              <a:t>Please select from the dropdown the appropriate component type for each component.</a:t>
            </a:r>
          </a:p>
          <a:p>
            <a:pPr marL="342900" indent="-342900" algn="l">
              <a:buFont typeface="+mj-lt"/>
              <a:buAutoNum type="arabicPeriod"/>
            </a:pPr>
            <a:r>
              <a:rPr lang="en-GB" sz="1200" b="0" i="0">
                <a:solidFill>
                  <a:srgbClr val="00ADEE"/>
                </a:solidFill>
                <a:effectLst/>
                <a:latin typeface="Arial" panose="020B0604020202020204" pitchFamily="34" charset="0"/>
                <a:cs typeface="Arial" panose="020B0604020202020204" pitchFamily="34" charset="0"/>
              </a:rPr>
              <a:t>Component Name - </a:t>
            </a:r>
            <a:r>
              <a:rPr lang="en-GB" sz="1200" b="0" i="0">
                <a:solidFill>
                  <a:srgbClr val="333333"/>
                </a:solidFill>
                <a:effectLst/>
                <a:latin typeface="Arial" panose="020B0604020202020204" pitchFamily="34" charset="0"/>
                <a:cs typeface="Arial" panose="020B0604020202020204" pitchFamily="34" charset="0"/>
              </a:rPr>
              <a:t>Provide the component with a very short description of what it is. For Example, O-ring, spring, spout, cartridge etc.</a:t>
            </a:r>
          </a:p>
          <a:p>
            <a:pPr marL="342900" indent="-342900" algn="l">
              <a:buFont typeface="+mj-lt"/>
              <a:buAutoNum type="arabicPeriod"/>
            </a:pPr>
            <a:r>
              <a:rPr lang="en-GB" sz="1200" b="0" i="0">
                <a:solidFill>
                  <a:srgbClr val="00ADEE"/>
                </a:solidFill>
                <a:effectLst/>
                <a:latin typeface="Arial" panose="020B0604020202020204" pitchFamily="34" charset="0"/>
                <a:cs typeface="Arial" panose="020B0604020202020204" pitchFamily="34" charset="0"/>
              </a:rPr>
              <a:t>Manufacturer - </a:t>
            </a:r>
            <a:r>
              <a:rPr lang="en-GB" sz="1200" b="0" i="0">
                <a:solidFill>
                  <a:srgbClr val="333333"/>
                </a:solidFill>
                <a:effectLst/>
                <a:latin typeface="Arial" panose="020B0604020202020204" pitchFamily="34" charset="0"/>
                <a:cs typeface="Arial" panose="020B0604020202020204" pitchFamily="34" charset="0"/>
              </a:rPr>
              <a:t>Please provide the name of the manufacturer of the individual component.</a:t>
            </a:r>
          </a:p>
          <a:p>
            <a:pPr marL="342900" indent="-342900" algn="l">
              <a:buFont typeface="+mj-lt"/>
              <a:buAutoNum type="arabicPeriod"/>
            </a:pPr>
            <a:r>
              <a:rPr lang="en-GB" sz="1200" b="0" i="0">
                <a:solidFill>
                  <a:srgbClr val="00ADEE"/>
                </a:solidFill>
                <a:effectLst/>
                <a:latin typeface="Arial" panose="020B0604020202020204" pitchFamily="34" charset="0"/>
                <a:cs typeface="Arial" panose="020B0604020202020204" pitchFamily="34" charset="0"/>
              </a:rPr>
              <a:t>Manufacturing Process - </a:t>
            </a:r>
            <a:r>
              <a:rPr lang="en-GB" sz="1200" b="0" i="0">
                <a:solidFill>
                  <a:srgbClr val="333333"/>
                </a:solidFill>
                <a:effectLst/>
                <a:latin typeface="Arial" panose="020B0604020202020204" pitchFamily="34" charset="0"/>
                <a:cs typeface="Arial" panose="020B0604020202020204" pitchFamily="34" charset="0"/>
              </a:rPr>
              <a:t>Please provide detail on how the component is manufactured. For example, extruded, compression moulded, cast, forged and so on.</a:t>
            </a:r>
          </a:p>
          <a:p>
            <a:pPr marL="342900" indent="-342900" algn="l">
              <a:buFont typeface="+mj-lt"/>
              <a:buAutoNum type="arabicPeriod"/>
            </a:pPr>
            <a:r>
              <a:rPr lang="en-GB" sz="1200" b="0" i="0">
                <a:solidFill>
                  <a:srgbClr val="00ADEE"/>
                </a:solidFill>
                <a:effectLst/>
                <a:latin typeface="Arial" panose="020B0604020202020204" pitchFamily="34" charset="0"/>
                <a:cs typeface="Arial" panose="020B0604020202020204" pitchFamily="34" charset="0"/>
              </a:rPr>
              <a:t>Material / Metal Grade - </a:t>
            </a:r>
            <a:r>
              <a:rPr lang="en-GB" sz="1200" b="0" i="0">
                <a:solidFill>
                  <a:srgbClr val="333333"/>
                </a:solidFill>
                <a:effectLst/>
                <a:latin typeface="Arial" panose="020B0604020202020204" pitchFamily="34" charset="0"/>
                <a:cs typeface="Arial" panose="020B0604020202020204" pitchFamily="34" charset="0"/>
              </a:rPr>
              <a:t>Please provide the specific grade of material for each component for both metallic and non-metallic components. (not applicable if an assembled product, such as a headwork). If metallic, this is typically a unique code/name, such as CW617N (brass). If non-metallic, this is typically the tradename of the specific material. Please note, if the product has a component, such as the body, that is encapsulated in a coating, such as an epoxy resin, the internal body material, cast iron for example, will need to be listed separately from the coating.</a:t>
            </a:r>
          </a:p>
          <a:p>
            <a:pPr marL="342900" indent="-342900" algn="l">
              <a:buFont typeface="+mj-lt"/>
              <a:buAutoNum type="arabicPeriod"/>
            </a:pPr>
            <a:r>
              <a:rPr lang="en-GB" sz="1200" b="0" i="0">
                <a:solidFill>
                  <a:srgbClr val="00ADEE"/>
                </a:solidFill>
                <a:effectLst/>
                <a:latin typeface="Arial" panose="020B0604020202020204" pitchFamily="34" charset="0"/>
                <a:cs typeface="Arial" panose="020B0604020202020204" pitchFamily="34" charset="0"/>
              </a:rPr>
              <a:t>4msi Approved list -</a:t>
            </a:r>
            <a:r>
              <a:rPr lang="en-GB" sz="1200" b="0" i="0">
                <a:solidFill>
                  <a:srgbClr val="333333"/>
                </a:solidFill>
                <a:effectLst/>
                <a:latin typeface="Arial" panose="020B0604020202020204" pitchFamily="34" charset="0"/>
                <a:cs typeface="Arial" panose="020B0604020202020204" pitchFamily="34" charset="0"/>
              </a:rPr>
              <a:t>There isn’t a UK requirement for metals to be on the European positive list of metals. Not using these metals will not prevent an approval from being granted. If all metals in the water pathway are declared as being on the European positive list a statement will be added to the approval. Tick the box if the metal used appears on the European positive list of metals.</a:t>
            </a:r>
          </a:p>
        </p:txBody>
      </p:sp>
      <p:grpSp>
        <p:nvGrpSpPr>
          <p:cNvPr id="18" name="Group 17">
            <a:extLst>
              <a:ext uri="{FF2B5EF4-FFF2-40B4-BE49-F238E27FC236}">
                <a16:creationId xmlns:a16="http://schemas.microsoft.com/office/drawing/2014/main" id="{9F2B11D4-C4AF-A967-A47F-23BEC2D77A36}"/>
              </a:ext>
            </a:extLst>
          </p:cNvPr>
          <p:cNvGrpSpPr/>
          <p:nvPr/>
        </p:nvGrpSpPr>
        <p:grpSpPr>
          <a:xfrm>
            <a:off x="349039" y="1883650"/>
            <a:ext cx="4761389" cy="2578832"/>
            <a:chOff x="603534" y="978775"/>
            <a:chExt cx="4761389" cy="2578832"/>
          </a:xfrm>
        </p:grpSpPr>
        <p:pic>
          <p:nvPicPr>
            <p:cNvPr id="2" name="Picture 1">
              <a:extLst>
                <a:ext uri="{FF2B5EF4-FFF2-40B4-BE49-F238E27FC236}">
                  <a16:creationId xmlns:a16="http://schemas.microsoft.com/office/drawing/2014/main" id="{EDBA9959-0DDA-13CE-843E-82EFFC7766D4}"/>
                </a:ext>
              </a:extLst>
            </p:cNvPr>
            <p:cNvPicPr>
              <a:picLocks noChangeAspect="1"/>
            </p:cNvPicPr>
            <p:nvPr/>
          </p:nvPicPr>
          <p:blipFill>
            <a:blip r:embed="rId3"/>
            <a:stretch>
              <a:fillRect/>
            </a:stretch>
          </p:blipFill>
          <p:spPr>
            <a:xfrm>
              <a:off x="603534" y="978775"/>
              <a:ext cx="4761389" cy="2578832"/>
            </a:xfrm>
            <a:prstGeom prst="rect">
              <a:avLst/>
            </a:prstGeom>
          </p:spPr>
        </p:pic>
        <p:sp>
          <p:nvSpPr>
            <p:cNvPr id="4" name="Oval 3">
              <a:extLst>
                <a:ext uri="{FF2B5EF4-FFF2-40B4-BE49-F238E27FC236}">
                  <a16:creationId xmlns:a16="http://schemas.microsoft.com/office/drawing/2014/main" id="{FFC199CA-92B7-695B-F2AD-857DD5EE7299}"/>
                </a:ext>
              </a:extLst>
            </p:cNvPr>
            <p:cNvSpPr/>
            <p:nvPr/>
          </p:nvSpPr>
          <p:spPr>
            <a:xfrm>
              <a:off x="1275711" y="133430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0" name="Oval 9">
              <a:extLst>
                <a:ext uri="{FF2B5EF4-FFF2-40B4-BE49-F238E27FC236}">
                  <a16:creationId xmlns:a16="http://schemas.microsoft.com/office/drawing/2014/main" id="{A933ED13-B222-31C2-8174-14AD6A5DA020}"/>
                </a:ext>
              </a:extLst>
            </p:cNvPr>
            <p:cNvSpPr/>
            <p:nvPr/>
          </p:nvSpPr>
          <p:spPr>
            <a:xfrm>
              <a:off x="1692407" y="158231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1" name="Oval 10">
              <a:extLst>
                <a:ext uri="{FF2B5EF4-FFF2-40B4-BE49-F238E27FC236}">
                  <a16:creationId xmlns:a16="http://schemas.microsoft.com/office/drawing/2014/main" id="{3688A5A7-4F8D-8C3B-B945-512225E19D9A}"/>
                </a:ext>
              </a:extLst>
            </p:cNvPr>
            <p:cNvSpPr/>
            <p:nvPr/>
          </p:nvSpPr>
          <p:spPr>
            <a:xfrm>
              <a:off x="1275711" y="177557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2" name="Oval 11">
              <a:extLst>
                <a:ext uri="{FF2B5EF4-FFF2-40B4-BE49-F238E27FC236}">
                  <a16:creationId xmlns:a16="http://schemas.microsoft.com/office/drawing/2014/main" id="{91EFAE70-906F-1D54-0AC8-E135F2A27097}"/>
                </a:ext>
              </a:extLst>
            </p:cNvPr>
            <p:cNvSpPr/>
            <p:nvPr/>
          </p:nvSpPr>
          <p:spPr>
            <a:xfrm>
              <a:off x="1692407" y="202138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5" name="Oval 14">
              <a:extLst>
                <a:ext uri="{FF2B5EF4-FFF2-40B4-BE49-F238E27FC236}">
                  <a16:creationId xmlns:a16="http://schemas.microsoft.com/office/drawing/2014/main" id="{3B867765-9CC3-39B6-18CE-831691E9E665}"/>
                </a:ext>
              </a:extLst>
            </p:cNvPr>
            <p:cNvSpPr/>
            <p:nvPr/>
          </p:nvSpPr>
          <p:spPr>
            <a:xfrm>
              <a:off x="1275711" y="222531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16" name="Oval 15">
              <a:extLst>
                <a:ext uri="{FF2B5EF4-FFF2-40B4-BE49-F238E27FC236}">
                  <a16:creationId xmlns:a16="http://schemas.microsoft.com/office/drawing/2014/main" id="{B3385878-FBA8-FC63-0D97-04AFB9AB47EA}"/>
                </a:ext>
              </a:extLst>
            </p:cNvPr>
            <p:cNvSpPr/>
            <p:nvPr/>
          </p:nvSpPr>
          <p:spPr>
            <a:xfrm>
              <a:off x="1438057" y="252727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17" name="Oval 16">
              <a:extLst>
                <a:ext uri="{FF2B5EF4-FFF2-40B4-BE49-F238E27FC236}">
                  <a16:creationId xmlns:a16="http://schemas.microsoft.com/office/drawing/2014/main" id="{93C08F02-DF87-ED3F-DEB5-8B9B5DE47B1E}"/>
                </a:ext>
              </a:extLst>
            </p:cNvPr>
            <p:cNvSpPr/>
            <p:nvPr/>
          </p:nvSpPr>
          <p:spPr>
            <a:xfrm>
              <a:off x="2499471" y="274707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grpSp>
    </p:spTree>
    <p:extLst>
      <p:ext uri="{BB962C8B-B14F-4D97-AF65-F5344CB8AC3E}">
        <p14:creationId xmlns:p14="http://schemas.microsoft.com/office/powerpoint/2010/main" val="229408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B3E28-2887-084F-9C8B-BC8F54FEE88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391BDE8-E16E-6590-F153-11D859A6CDB5}"/>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2800" b="1" kern="0">
                <a:solidFill>
                  <a:schemeClr val="tx2">
                    <a:lumMod val="50000"/>
                    <a:lumOff val="50000"/>
                  </a:schemeClr>
                </a:solidFill>
                <a:latin typeface="Arial" panose="020B0604020202020204" pitchFamily="34" charset="0"/>
                <a:cs typeface="Arial" panose="020B0604020202020204" pitchFamily="34" charset="0"/>
              </a:rPr>
              <a:t>Schedule of Materials (SoM) - </a:t>
            </a:r>
            <a:r>
              <a:rPr lang="en-GB" sz="2800" b="1">
                <a:solidFill>
                  <a:schemeClr val="tx2">
                    <a:lumMod val="50000"/>
                    <a:lumOff val="50000"/>
                  </a:schemeClr>
                </a:solidFill>
                <a:latin typeface="Arial" panose="020B0604020202020204" pitchFamily="34" charset="0"/>
                <a:cs typeface="Arial" panose="020B0604020202020204" pitchFamily="34" charset="0"/>
              </a:rPr>
              <a:t>WRAS Approved Component </a:t>
            </a:r>
            <a:endParaRPr lang="en-GB" sz="2800" b="1" kern="0">
              <a:solidFill>
                <a:schemeClr val="tx2">
                  <a:lumMod val="50000"/>
                  <a:lumOff val="50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CEEB3554-A3AB-0BFB-093C-56F41282F31F}"/>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AF1D5621-AC92-DFDF-59AF-01D6A3A2D0CE}"/>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AA6972B-3919-BF97-9DBE-88D26937B3BE}"/>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B9C46B6-76C4-F5C3-ACF9-5E7048B90DA4}"/>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38BF9B86-0828-823B-F658-8CFA18D54A6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4206ED2A-020E-B134-5E9F-C9ECA0C6D383}"/>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3E4C379B-2904-9EA3-BC3B-BF5E5F5AE557}"/>
              </a:ext>
            </a:extLst>
          </p:cNvPr>
          <p:cNvSpPr>
            <a:spLocks noGrp="1"/>
          </p:cNvSpPr>
          <p:nvPr>
            <p:ph type="sldNum" sz="quarter" idx="12"/>
          </p:nvPr>
        </p:nvSpPr>
        <p:spPr/>
        <p:txBody>
          <a:bodyPr/>
          <a:lstStyle/>
          <a:p>
            <a:fld id="{9C7F4663-8671-481E-A654-2F844991173A}" type="slidenum">
              <a:rPr lang="en-GB" smtClean="0"/>
              <a:t>19</a:t>
            </a:fld>
            <a:endParaRPr lang="en-GB"/>
          </a:p>
        </p:txBody>
      </p:sp>
      <p:sp>
        <p:nvSpPr>
          <p:cNvPr id="23" name="TextBox 22">
            <a:extLst>
              <a:ext uri="{FF2B5EF4-FFF2-40B4-BE49-F238E27FC236}">
                <a16:creationId xmlns:a16="http://schemas.microsoft.com/office/drawing/2014/main" id="{7ECFA472-241D-7DA7-9B6A-29116318EFAE}"/>
              </a:ext>
            </a:extLst>
          </p:cNvPr>
          <p:cNvSpPr txBox="1"/>
          <p:nvPr/>
        </p:nvSpPr>
        <p:spPr>
          <a:xfrm>
            <a:off x="5599726" y="714374"/>
            <a:ext cx="6406720" cy="5380196"/>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Reference on Drawing - </a:t>
            </a:r>
            <a:r>
              <a:rPr lang="en-GB" sz="1000" b="0" i="0">
                <a:solidFill>
                  <a:srgbClr val="333333"/>
                </a:solidFill>
                <a:effectLst/>
                <a:latin typeface="Arial" panose="020B0604020202020204" pitchFamily="34" charset="0"/>
                <a:cs typeface="Arial" panose="020B0604020202020204" pitchFamily="34" charset="0"/>
              </a:rPr>
              <a:t>Each drawing that is used to illustrate your product should have a unique drawing number/name. Please insert this number/name. This number should relate to a corresponding SoM, that should be assigned the same number/name.</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Material Type - </a:t>
            </a:r>
            <a:r>
              <a:rPr lang="en-GB" sz="1000" b="0" i="0">
                <a:solidFill>
                  <a:srgbClr val="333333"/>
                </a:solidFill>
                <a:effectLst/>
                <a:latin typeface="Arial" panose="020B0604020202020204" pitchFamily="34" charset="0"/>
                <a:cs typeface="Arial" panose="020B0604020202020204" pitchFamily="34" charset="0"/>
              </a:rPr>
              <a:t>Please select from the dropdown the appropriate component type for each component.</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WRAS Approval No - </a:t>
            </a:r>
            <a:r>
              <a:rPr lang="en-GB" sz="1000" b="0" i="0">
                <a:solidFill>
                  <a:srgbClr val="333333"/>
                </a:solidFill>
                <a:effectLst/>
                <a:latin typeface="Arial" panose="020B0604020202020204" pitchFamily="34" charset="0"/>
                <a:cs typeface="Arial" panose="020B0604020202020204" pitchFamily="34" charset="0"/>
              </a:rPr>
              <a:t>If the component has a current &amp; valid approval number, please provide this.</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Approval holder - </a:t>
            </a:r>
            <a:r>
              <a:rPr lang="en-GB" sz="1000" b="0" i="0">
                <a:solidFill>
                  <a:srgbClr val="333333"/>
                </a:solidFill>
                <a:effectLst/>
                <a:latin typeface="Arial" panose="020B0604020202020204" pitchFamily="34" charset="0"/>
                <a:cs typeface="Arial" panose="020B0604020202020204" pitchFamily="34" charset="0"/>
              </a:rPr>
              <a:t>Please detail the approval holder of the WRAS approved component. You can import this if you have provided an approval number.</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Component Name - </a:t>
            </a:r>
            <a:r>
              <a:rPr lang="en-GB" sz="1000" b="0" i="0">
                <a:solidFill>
                  <a:srgbClr val="333333"/>
                </a:solidFill>
                <a:effectLst/>
                <a:latin typeface="Arial" panose="020B0604020202020204" pitchFamily="34" charset="0"/>
                <a:cs typeface="Arial" panose="020B0604020202020204" pitchFamily="34" charset="0"/>
              </a:rPr>
              <a:t>Provide the component with a very short description of what it is, for Example, O-ring, spring, spout, cartridge etc.</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Manufacturer - </a:t>
            </a:r>
            <a:r>
              <a:rPr lang="en-GB" sz="1000" b="0" i="0">
                <a:solidFill>
                  <a:srgbClr val="333333"/>
                </a:solidFill>
                <a:effectLst/>
                <a:latin typeface="Arial" panose="020B0604020202020204" pitchFamily="34" charset="0"/>
                <a:cs typeface="Arial" panose="020B0604020202020204" pitchFamily="34" charset="0"/>
              </a:rPr>
              <a:t>Please provide the name of the manufacturer of the individual component.</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Manufacturing Process - </a:t>
            </a:r>
            <a:r>
              <a:rPr lang="en-GB" sz="1000" b="0" i="0">
                <a:solidFill>
                  <a:srgbClr val="333333"/>
                </a:solidFill>
                <a:effectLst/>
                <a:latin typeface="Arial" panose="020B0604020202020204" pitchFamily="34" charset="0"/>
                <a:cs typeface="Arial" panose="020B0604020202020204" pitchFamily="34" charset="0"/>
              </a:rPr>
              <a:t>Please provide detail on how the component is manufactured, for example, extruded, compression moulded, cast, forged and so on.</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Material / Metal Grade - </a:t>
            </a:r>
            <a:r>
              <a:rPr lang="en-GB" sz="1000" b="0" i="0">
                <a:solidFill>
                  <a:srgbClr val="333333"/>
                </a:solidFill>
                <a:effectLst/>
                <a:latin typeface="Arial" panose="020B0604020202020204" pitchFamily="34" charset="0"/>
                <a:cs typeface="Arial" panose="020B0604020202020204" pitchFamily="34" charset="0"/>
              </a:rPr>
              <a:t>Please provide the specific grade of material for each component for both metallic and non-metallic components (not applicable if an assembled product, such as a headwork). If metallic, this is typically a unique code/name, such as CW617N (brass). If non-metallic, this is typically the tradename of the specific material.</a:t>
            </a:r>
          </a:p>
          <a:p>
            <a:pPr marL="361950" lvl="1"/>
            <a:r>
              <a:rPr lang="en-GB" sz="1000" b="0" i="0">
                <a:solidFill>
                  <a:srgbClr val="333333"/>
                </a:solidFill>
                <a:effectLst/>
                <a:latin typeface="Arial" panose="020B0604020202020204" pitchFamily="34" charset="0"/>
                <a:cs typeface="Arial" panose="020B0604020202020204" pitchFamily="34" charset="0"/>
              </a:rPr>
              <a:t>Please note, if there is a component within the product which is coated, please include details of both the base material and the coating.</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Colour - </a:t>
            </a:r>
            <a:r>
              <a:rPr lang="en-GB" sz="1000" b="0" i="0">
                <a:solidFill>
                  <a:srgbClr val="333333"/>
                </a:solidFill>
                <a:effectLst/>
                <a:latin typeface="Arial" panose="020B0604020202020204" pitchFamily="34" charset="0"/>
                <a:cs typeface="Arial" panose="020B0604020202020204" pitchFamily="34" charset="0"/>
              </a:rPr>
              <a:t>Please provide the colour of the component used, if appropriate.</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Shore Hardness - </a:t>
            </a:r>
            <a:r>
              <a:rPr lang="en-GB" sz="1000" b="0" i="0">
                <a:solidFill>
                  <a:srgbClr val="333333"/>
                </a:solidFill>
                <a:effectLst/>
                <a:latin typeface="Arial" panose="020B0604020202020204" pitchFamily="34" charset="0"/>
                <a:cs typeface="Arial" panose="020B0604020202020204" pitchFamily="34" charset="0"/>
              </a:rPr>
              <a:t>If the component is elastomeric, such as EPDM or silicone, it will have a specific shore hardness rating.</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Material Tradename - </a:t>
            </a:r>
            <a:r>
              <a:rPr lang="en-GB" sz="1000" b="0" i="0">
                <a:solidFill>
                  <a:srgbClr val="333333"/>
                </a:solidFill>
                <a:effectLst/>
                <a:latin typeface="Arial" panose="020B0604020202020204" pitchFamily="34" charset="0"/>
                <a:cs typeface="Arial" panose="020B0604020202020204" pitchFamily="34" charset="0"/>
              </a:rPr>
              <a:t>Please supply the specific tradename for the material/component.</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In-radius of elastomeric material - </a:t>
            </a:r>
            <a:r>
              <a:rPr lang="en-GB" sz="1000" b="0" i="0">
                <a:solidFill>
                  <a:srgbClr val="333333"/>
                </a:solidFill>
                <a:effectLst/>
                <a:latin typeface="Arial" panose="020B0604020202020204" pitchFamily="34" charset="0"/>
                <a:cs typeface="Arial" panose="020B0604020202020204" pitchFamily="34" charset="0"/>
              </a:rPr>
              <a:t>if the material is elastomeric the in-radius needs to be included. Information on this can be found on page 4 of</a:t>
            </a:r>
            <a:r>
              <a:rPr lang="en-GB" sz="1000" b="1" i="0">
                <a:solidFill>
                  <a:srgbClr val="333333"/>
                </a:solidFill>
                <a:effectLst/>
                <a:latin typeface="Arial" panose="020B0604020202020204" pitchFamily="34" charset="0"/>
                <a:cs typeface="Arial" panose="020B0604020202020204" pitchFamily="34" charset="0"/>
              </a:rPr>
              <a:t> </a:t>
            </a:r>
            <a:r>
              <a:rPr lang="en-GB" sz="1000" b="1" i="0" u="none" strike="noStrike">
                <a:solidFill>
                  <a:srgbClr val="00ADEE"/>
                </a:solidFill>
                <a:effectLst/>
                <a:latin typeface="Arial" panose="020B0604020202020204" pitchFamily="34" charset="0"/>
                <a:cs typeface="Arial" panose="020B0604020202020204" pitchFamily="34" charset="0"/>
                <a:hlinkClick r:id="rId3"/>
              </a:rPr>
              <a:t>guidance document for non-metallic materials</a:t>
            </a:r>
            <a:r>
              <a:rPr lang="en-GB" sz="1000" b="1" i="0" u="none" strike="noStrike">
                <a:solidFill>
                  <a:srgbClr val="00ADEE"/>
                </a:solidFill>
                <a:effectLst/>
                <a:latin typeface="Arial" panose="020B0604020202020204" pitchFamily="34" charset="0"/>
                <a:cs typeface="Arial" panose="020B0604020202020204" pitchFamily="34" charset="0"/>
              </a:rPr>
              <a:t>.</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Maximum temp of material - </a:t>
            </a:r>
            <a:r>
              <a:rPr lang="en-GB" sz="1000" b="0" i="0">
                <a:solidFill>
                  <a:srgbClr val="333333"/>
                </a:solidFill>
                <a:effectLst/>
                <a:latin typeface="Arial" panose="020B0604020202020204" pitchFamily="34" charset="0"/>
                <a:cs typeface="Arial" panose="020B0604020202020204" pitchFamily="34" charset="0"/>
              </a:rPr>
              <a:t>State the maximum temperature the material can be used at. This relates to its limitations for BS6920.</a:t>
            </a:r>
          </a:p>
          <a:p>
            <a:pPr marL="342900" indent="-342900" algn="l">
              <a:buFont typeface="+mj-lt"/>
              <a:buAutoNum type="arabicPeriod"/>
            </a:pPr>
            <a:r>
              <a:rPr lang="en-GB" sz="1000">
                <a:solidFill>
                  <a:srgbClr val="00ADEE"/>
                </a:solidFill>
                <a:latin typeface="Arial" panose="020B0604020202020204" pitchFamily="34" charset="0"/>
                <a:cs typeface="Arial" panose="020B0604020202020204" pitchFamily="34" charset="0"/>
              </a:rPr>
              <a:t>PPO, PPE or POM material -  </a:t>
            </a:r>
            <a:r>
              <a:rPr lang="en-GB" sz="1000">
                <a:solidFill>
                  <a:srgbClr val="333333"/>
                </a:solidFill>
                <a:latin typeface="Arial" panose="020B0604020202020204" pitchFamily="34" charset="0"/>
                <a:cs typeface="Arial" panose="020B0604020202020204" pitchFamily="34" charset="0"/>
              </a:rPr>
              <a:t>if it exceeds 3,000 mm² you must indicate this using the tick box provided.</a:t>
            </a:r>
            <a:endParaRPr lang="en-GB" sz="1000" b="0" i="0">
              <a:solidFill>
                <a:srgbClr val="333333"/>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3E37B92-2B50-C793-A829-5059F7BEAB41}"/>
              </a:ext>
            </a:extLst>
          </p:cNvPr>
          <p:cNvPicPr>
            <a:picLocks noChangeAspect="1"/>
          </p:cNvPicPr>
          <p:nvPr/>
        </p:nvPicPr>
        <p:blipFill>
          <a:blip r:embed="rId4">
            <a:alphaModFix amt="85000"/>
          </a:blip>
          <a:srcRect l="1529" t="1179" r="1800" b="1906"/>
          <a:stretch/>
        </p:blipFill>
        <p:spPr>
          <a:xfrm>
            <a:off x="272119" y="885825"/>
            <a:ext cx="5049545" cy="441007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0" name="Oval 9">
            <a:extLst>
              <a:ext uri="{FF2B5EF4-FFF2-40B4-BE49-F238E27FC236}">
                <a16:creationId xmlns:a16="http://schemas.microsoft.com/office/drawing/2014/main" id="{793A2402-D8A4-FB85-E9A1-A68686D8E693}"/>
              </a:ext>
            </a:extLst>
          </p:cNvPr>
          <p:cNvSpPr/>
          <p:nvPr/>
        </p:nvSpPr>
        <p:spPr>
          <a:xfrm>
            <a:off x="1113365" y="124655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629DCD15-7CF0-8AE1-FEFF-BC1D64BD26A2}"/>
              </a:ext>
            </a:extLst>
          </p:cNvPr>
          <p:cNvSpPr/>
          <p:nvPr/>
        </p:nvSpPr>
        <p:spPr>
          <a:xfrm>
            <a:off x="3908598" y="148286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2" name="Oval 11">
            <a:extLst>
              <a:ext uri="{FF2B5EF4-FFF2-40B4-BE49-F238E27FC236}">
                <a16:creationId xmlns:a16="http://schemas.microsoft.com/office/drawing/2014/main" id="{B2D3549A-DD66-9EF4-049F-EA8E9AFF33D7}"/>
              </a:ext>
            </a:extLst>
          </p:cNvPr>
          <p:cNvSpPr/>
          <p:nvPr/>
        </p:nvSpPr>
        <p:spPr>
          <a:xfrm>
            <a:off x="1252113" y="173496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5" name="Oval 14">
            <a:extLst>
              <a:ext uri="{FF2B5EF4-FFF2-40B4-BE49-F238E27FC236}">
                <a16:creationId xmlns:a16="http://schemas.microsoft.com/office/drawing/2014/main" id="{6C7DFBC0-BA67-B631-B8E2-253668DB01DF}"/>
              </a:ext>
            </a:extLst>
          </p:cNvPr>
          <p:cNvSpPr/>
          <p:nvPr/>
        </p:nvSpPr>
        <p:spPr>
          <a:xfrm>
            <a:off x="3449234" y="203051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6" name="Oval 15">
            <a:extLst>
              <a:ext uri="{FF2B5EF4-FFF2-40B4-BE49-F238E27FC236}">
                <a16:creationId xmlns:a16="http://schemas.microsoft.com/office/drawing/2014/main" id="{5E63F9D9-52D4-DECD-77D8-DF30BB5BFB61}"/>
              </a:ext>
            </a:extLst>
          </p:cNvPr>
          <p:cNvSpPr/>
          <p:nvPr/>
        </p:nvSpPr>
        <p:spPr>
          <a:xfrm>
            <a:off x="1252113" y="223298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17" name="Oval 16">
            <a:extLst>
              <a:ext uri="{FF2B5EF4-FFF2-40B4-BE49-F238E27FC236}">
                <a16:creationId xmlns:a16="http://schemas.microsoft.com/office/drawing/2014/main" id="{124AFB65-B81A-6D27-22A9-0F8C1BC94D5A}"/>
              </a:ext>
            </a:extLst>
          </p:cNvPr>
          <p:cNvSpPr/>
          <p:nvPr/>
        </p:nvSpPr>
        <p:spPr>
          <a:xfrm>
            <a:off x="3449234" y="250150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18" name="Oval 17">
            <a:extLst>
              <a:ext uri="{FF2B5EF4-FFF2-40B4-BE49-F238E27FC236}">
                <a16:creationId xmlns:a16="http://schemas.microsoft.com/office/drawing/2014/main" id="{E42092B9-C499-84A7-465C-EB614EA694F2}"/>
              </a:ext>
            </a:extLst>
          </p:cNvPr>
          <p:cNvSpPr/>
          <p:nvPr/>
        </p:nvSpPr>
        <p:spPr>
          <a:xfrm>
            <a:off x="976091" y="272139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
        <p:nvSpPr>
          <p:cNvPr id="19" name="Oval 18">
            <a:extLst>
              <a:ext uri="{FF2B5EF4-FFF2-40B4-BE49-F238E27FC236}">
                <a16:creationId xmlns:a16="http://schemas.microsoft.com/office/drawing/2014/main" id="{5F88D504-837B-FEEC-1C33-496F216BD0E6}"/>
              </a:ext>
            </a:extLst>
          </p:cNvPr>
          <p:cNvSpPr/>
          <p:nvPr/>
        </p:nvSpPr>
        <p:spPr>
          <a:xfrm>
            <a:off x="3449234" y="301693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8</a:t>
            </a:r>
          </a:p>
        </p:txBody>
      </p:sp>
      <p:sp>
        <p:nvSpPr>
          <p:cNvPr id="20" name="Oval 19">
            <a:extLst>
              <a:ext uri="{FF2B5EF4-FFF2-40B4-BE49-F238E27FC236}">
                <a16:creationId xmlns:a16="http://schemas.microsoft.com/office/drawing/2014/main" id="{B0F1DD57-87B0-5D83-674D-ACCA0B4DDB95}"/>
              </a:ext>
            </a:extLst>
          </p:cNvPr>
          <p:cNvSpPr/>
          <p:nvPr/>
        </p:nvSpPr>
        <p:spPr>
          <a:xfrm>
            <a:off x="1744114" y="322425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9</a:t>
            </a:r>
          </a:p>
        </p:txBody>
      </p:sp>
      <p:grpSp>
        <p:nvGrpSpPr>
          <p:cNvPr id="43" name="Group 42">
            <a:extLst>
              <a:ext uri="{FF2B5EF4-FFF2-40B4-BE49-F238E27FC236}">
                <a16:creationId xmlns:a16="http://schemas.microsoft.com/office/drawing/2014/main" id="{05A4F1D8-C412-CAAC-EBD1-D5A2974DD5C5}"/>
              </a:ext>
            </a:extLst>
          </p:cNvPr>
          <p:cNvGrpSpPr/>
          <p:nvPr/>
        </p:nvGrpSpPr>
        <p:grpSpPr>
          <a:xfrm>
            <a:off x="3406030" y="3504963"/>
            <a:ext cx="414337" cy="307777"/>
            <a:chOff x="3406030" y="3504963"/>
            <a:chExt cx="414337" cy="307777"/>
          </a:xfrm>
        </p:grpSpPr>
        <p:sp>
          <p:nvSpPr>
            <p:cNvPr id="25" name="Oval 24">
              <a:extLst>
                <a:ext uri="{FF2B5EF4-FFF2-40B4-BE49-F238E27FC236}">
                  <a16:creationId xmlns:a16="http://schemas.microsoft.com/office/drawing/2014/main" id="{DBD4FB24-2E12-D6FB-3FDD-97F2F7345A7B}"/>
                </a:ext>
              </a:extLst>
            </p:cNvPr>
            <p:cNvSpPr/>
            <p:nvPr/>
          </p:nvSpPr>
          <p:spPr>
            <a:xfrm>
              <a:off x="3449234" y="351719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2" name="TextBox 31">
              <a:extLst>
                <a:ext uri="{FF2B5EF4-FFF2-40B4-BE49-F238E27FC236}">
                  <a16:creationId xmlns:a16="http://schemas.microsoft.com/office/drawing/2014/main" id="{15B70B07-1859-E4FE-4D3F-FF962ACCDA15}"/>
                </a:ext>
              </a:extLst>
            </p:cNvPr>
            <p:cNvSpPr txBox="1"/>
            <p:nvPr/>
          </p:nvSpPr>
          <p:spPr>
            <a:xfrm>
              <a:off x="3406030" y="3504963"/>
              <a:ext cx="414337" cy="307777"/>
            </a:xfrm>
            <a:prstGeom prst="rect">
              <a:avLst/>
            </a:prstGeom>
            <a:noFill/>
          </p:spPr>
          <p:txBody>
            <a:bodyPr wrap="square">
              <a:spAutoFit/>
            </a:bodyPr>
            <a:lstStyle/>
            <a:p>
              <a:r>
                <a:rPr lang="en-GB" sz="1400"/>
                <a:t>10</a:t>
              </a:r>
            </a:p>
          </p:txBody>
        </p:sp>
      </p:grpSp>
      <p:grpSp>
        <p:nvGrpSpPr>
          <p:cNvPr id="44" name="Group 43">
            <a:extLst>
              <a:ext uri="{FF2B5EF4-FFF2-40B4-BE49-F238E27FC236}">
                <a16:creationId xmlns:a16="http://schemas.microsoft.com/office/drawing/2014/main" id="{EED0759B-0B63-73F1-3C7C-F0E8D54D400A}"/>
              </a:ext>
            </a:extLst>
          </p:cNvPr>
          <p:cNvGrpSpPr/>
          <p:nvPr/>
        </p:nvGrpSpPr>
        <p:grpSpPr>
          <a:xfrm>
            <a:off x="1207290" y="3685150"/>
            <a:ext cx="414337" cy="320005"/>
            <a:chOff x="1207290" y="3685150"/>
            <a:chExt cx="414337" cy="320005"/>
          </a:xfrm>
        </p:grpSpPr>
        <p:sp>
          <p:nvSpPr>
            <p:cNvPr id="22" name="Oval 21">
              <a:extLst>
                <a:ext uri="{FF2B5EF4-FFF2-40B4-BE49-F238E27FC236}">
                  <a16:creationId xmlns:a16="http://schemas.microsoft.com/office/drawing/2014/main" id="{070BB3A9-3E10-D318-72A2-7460E87E20CE}"/>
                </a:ext>
              </a:extLst>
            </p:cNvPr>
            <p:cNvSpPr/>
            <p:nvPr/>
          </p:nvSpPr>
          <p:spPr>
            <a:xfrm>
              <a:off x="1234944" y="370961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TextBox 32">
              <a:extLst>
                <a:ext uri="{FF2B5EF4-FFF2-40B4-BE49-F238E27FC236}">
                  <a16:creationId xmlns:a16="http://schemas.microsoft.com/office/drawing/2014/main" id="{2BDFAA42-9319-0F1D-2858-1F339282163C}"/>
                </a:ext>
              </a:extLst>
            </p:cNvPr>
            <p:cNvSpPr txBox="1"/>
            <p:nvPr/>
          </p:nvSpPr>
          <p:spPr>
            <a:xfrm>
              <a:off x="1207290" y="3685150"/>
              <a:ext cx="414337" cy="307777"/>
            </a:xfrm>
            <a:prstGeom prst="rect">
              <a:avLst/>
            </a:prstGeom>
            <a:noFill/>
          </p:spPr>
          <p:txBody>
            <a:bodyPr wrap="square">
              <a:spAutoFit/>
            </a:bodyPr>
            <a:lstStyle/>
            <a:p>
              <a:r>
                <a:rPr lang="en-GB" sz="1400"/>
                <a:t>11</a:t>
              </a:r>
            </a:p>
          </p:txBody>
        </p:sp>
      </p:grpSp>
      <p:grpSp>
        <p:nvGrpSpPr>
          <p:cNvPr id="42" name="Group 41">
            <a:extLst>
              <a:ext uri="{FF2B5EF4-FFF2-40B4-BE49-F238E27FC236}">
                <a16:creationId xmlns:a16="http://schemas.microsoft.com/office/drawing/2014/main" id="{E610EF90-239D-55D1-A373-EC5A805F3C67}"/>
              </a:ext>
            </a:extLst>
          </p:cNvPr>
          <p:cNvGrpSpPr/>
          <p:nvPr/>
        </p:nvGrpSpPr>
        <p:grpSpPr>
          <a:xfrm>
            <a:off x="3406030" y="4014502"/>
            <a:ext cx="414337" cy="307777"/>
            <a:chOff x="3406030" y="4014502"/>
            <a:chExt cx="414337" cy="307777"/>
          </a:xfrm>
        </p:grpSpPr>
        <p:sp>
          <p:nvSpPr>
            <p:cNvPr id="24" name="Oval 23">
              <a:extLst>
                <a:ext uri="{FF2B5EF4-FFF2-40B4-BE49-F238E27FC236}">
                  <a16:creationId xmlns:a16="http://schemas.microsoft.com/office/drawing/2014/main" id="{85D5246B-39EB-A596-85ED-B3FCBEDC728E}"/>
                </a:ext>
              </a:extLst>
            </p:cNvPr>
            <p:cNvSpPr/>
            <p:nvPr/>
          </p:nvSpPr>
          <p:spPr>
            <a:xfrm>
              <a:off x="3449234" y="401746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6" name="TextBox 35">
              <a:extLst>
                <a:ext uri="{FF2B5EF4-FFF2-40B4-BE49-F238E27FC236}">
                  <a16:creationId xmlns:a16="http://schemas.microsoft.com/office/drawing/2014/main" id="{1128AD0E-FB68-E03A-E337-38F1284E8A62}"/>
                </a:ext>
              </a:extLst>
            </p:cNvPr>
            <p:cNvSpPr txBox="1"/>
            <p:nvPr/>
          </p:nvSpPr>
          <p:spPr>
            <a:xfrm>
              <a:off x="3406030" y="4014502"/>
              <a:ext cx="414337" cy="307777"/>
            </a:xfrm>
            <a:prstGeom prst="rect">
              <a:avLst/>
            </a:prstGeom>
            <a:noFill/>
          </p:spPr>
          <p:txBody>
            <a:bodyPr wrap="square">
              <a:spAutoFit/>
            </a:bodyPr>
            <a:lstStyle/>
            <a:p>
              <a:r>
                <a:rPr lang="en-GB" sz="1400"/>
                <a:t>12</a:t>
              </a:r>
            </a:p>
          </p:txBody>
        </p:sp>
      </p:grpSp>
      <p:grpSp>
        <p:nvGrpSpPr>
          <p:cNvPr id="40" name="Group 39">
            <a:extLst>
              <a:ext uri="{FF2B5EF4-FFF2-40B4-BE49-F238E27FC236}">
                <a16:creationId xmlns:a16="http://schemas.microsoft.com/office/drawing/2014/main" id="{1151293B-D2A6-C7F7-51F3-4CC5F73919DB}"/>
              </a:ext>
            </a:extLst>
          </p:cNvPr>
          <p:cNvGrpSpPr/>
          <p:nvPr/>
        </p:nvGrpSpPr>
        <p:grpSpPr>
          <a:xfrm>
            <a:off x="872889" y="4234058"/>
            <a:ext cx="414337" cy="307777"/>
            <a:chOff x="872889" y="4234058"/>
            <a:chExt cx="414337" cy="307777"/>
          </a:xfrm>
        </p:grpSpPr>
        <p:sp>
          <p:nvSpPr>
            <p:cNvPr id="21" name="Oval 20">
              <a:extLst>
                <a:ext uri="{FF2B5EF4-FFF2-40B4-BE49-F238E27FC236}">
                  <a16:creationId xmlns:a16="http://schemas.microsoft.com/office/drawing/2014/main" id="{89974542-9FEA-78F4-2A24-E6D2FD694C47}"/>
                </a:ext>
              </a:extLst>
            </p:cNvPr>
            <p:cNvSpPr/>
            <p:nvPr/>
          </p:nvSpPr>
          <p:spPr>
            <a:xfrm>
              <a:off x="910252" y="423477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7" name="TextBox 36">
              <a:extLst>
                <a:ext uri="{FF2B5EF4-FFF2-40B4-BE49-F238E27FC236}">
                  <a16:creationId xmlns:a16="http://schemas.microsoft.com/office/drawing/2014/main" id="{01FDA79F-DA52-0279-0A96-8E6CFE388B8B}"/>
                </a:ext>
              </a:extLst>
            </p:cNvPr>
            <p:cNvSpPr txBox="1"/>
            <p:nvPr/>
          </p:nvSpPr>
          <p:spPr>
            <a:xfrm>
              <a:off x="872889" y="4234058"/>
              <a:ext cx="414337" cy="307777"/>
            </a:xfrm>
            <a:prstGeom prst="rect">
              <a:avLst/>
            </a:prstGeom>
            <a:noFill/>
          </p:spPr>
          <p:txBody>
            <a:bodyPr wrap="square">
              <a:spAutoFit/>
            </a:bodyPr>
            <a:lstStyle/>
            <a:p>
              <a:r>
                <a:rPr lang="en-GB" sz="1400"/>
                <a:t>13</a:t>
              </a:r>
            </a:p>
          </p:txBody>
        </p:sp>
      </p:grpSp>
      <p:grpSp>
        <p:nvGrpSpPr>
          <p:cNvPr id="41" name="Group 40">
            <a:extLst>
              <a:ext uri="{FF2B5EF4-FFF2-40B4-BE49-F238E27FC236}">
                <a16:creationId xmlns:a16="http://schemas.microsoft.com/office/drawing/2014/main" id="{691E6140-1760-477D-6082-489B44BEB306}"/>
              </a:ext>
            </a:extLst>
          </p:cNvPr>
          <p:cNvGrpSpPr/>
          <p:nvPr/>
        </p:nvGrpSpPr>
        <p:grpSpPr>
          <a:xfrm>
            <a:off x="2326111" y="4524197"/>
            <a:ext cx="387599" cy="307777"/>
            <a:chOff x="2326111" y="4524197"/>
            <a:chExt cx="387599" cy="307777"/>
          </a:xfrm>
        </p:grpSpPr>
        <p:sp>
          <p:nvSpPr>
            <p:cNvPr id="26" name="Oval 25">
              <a:extLst>
                <a:ext uri="{FF2B5EF4-FFF2-40B4-BE49-F238E27FC236}">
                  <a16:creationId xmlns:a16="http://schemas.microsoft.com/office/drawing/2014/main" id="{EDE001E9-A81D-3F35-15A5-0C69FFA32AFC}"/>
                </a:ext>
              </a:extLst>
            </p:cNvPr>
            <p:cNvSpPr/>
            <p:nvPr/>
          </p:nvSpPr>
          <p:spPr>
            <a:xfrm>
              <a:off x="2357565" y="453031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8" name="TextBox 37">
              <a:extLst>
                <a:ext uri="{FF2B5EF4-FFF2-40B4-BE49-F238E27FC236}">
                  <a16:creationId xmlns:a16="http://schemas.microsoft.com/office/drawing/2014/main" id="{1D467408-E454-5DE1-6685-C531E939E295}"/>
                </a:ext>
              </a:extLst>
            </p:cNvPr>
            <p:cNvSpPr txBox="1"/>
            <p:nvPr/>
          </p:nvSpPr>
          <p:spPr>
            <a:xfrm>
              <a:off x="2326111" y="4524197"/>
              <a:ext cx="387599" cy="307777"/>
            </a:xfrm>
            <a:prstGeom prst="rect">
              <a:avLst/>
            </a:prstGeom>
            <a:noFill/>
          </p:spPr>
          <p:txBody>
            <a:bodyPr wrap="square">
              <a:spAutoFit/>
            </a:bodyPr>
            <a:lstStyle/>
            <a:p>
              <a:r>
                <a:rPr lang="en-GB" sz="1400"/>
                <a:t>14</a:t>
              </a:r>
            </a:p>
          </p:txBody>
        </p:sp>
      </p:grpSp>
    </p:spTree>
    <p:extLst>
      <p:ext uri="{BB962C8B-B14F-4D97-AF65-F5344CB8AC3E}">
        <p14:creationId xmlns:p14="http://schemas.microsoft.com/office/powerpoint/2010/main" val="367490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49150-3A6A-E9AD-7773-7E6E274F64AC}"/>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9FCD0E8-331E-77DE-832E-0F6C33683805}"/>
              </a:ext>
            </a:extLst>
          </p:cNvPr>
          <p:cNvGrpSpPr/>
          <p:nvPr/>
        </p:nvGrpSpPr>
        <p:grpSpPr>
          <a:xfrm>
            <a:off x="0" y="0"/>
            <a:ext cx="12198944" cy="256032"/>
            <a:chOff x="1536592" y="430007"/>
            <a:chExt cx="7626783" cy="230393"/>
          </a:xfrm>
        </p:grpSpPr>
        <p:sp>
          <p:nvSpPr>
            <p:cNvPr id="6" name="Rectangle 5">
              <a:extLst>
                <a:ext uri="{FF2B5EF4-FFF2-40B4-BE49-F238E27FC236}">
                  <a16:creationId xmlns:a16="http://schemas.microsoft.com/office/drawing/2014/main" id="{394DABF3-0AA8-47B8-5E96-3591B4B6CF25}"/>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3606EDB-7E24-5627-E87E-1016F94E89BE}"/>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6A1EB0-BC71-6824-B6B8-816EA2FE3801}"/>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
        <p:nvSpPr>
          <p:cNvPr id="9" name="Title 1">
            <a:extLst>
              <a:ext uri="{FF2B5EF4-FFF2-40B4-BE49-F238E27FC236}">
                <a16:creationId xmlns:a16="http://schemas.microsoft.com/office/drawing/2014/main" id="{C37930D5-B380-956A-23F1-00F82F57D0C9}"/>
              </a:ext>
            </a:extLst>
          </p:cNvPr>
          <p:cNvSpPr txBox="1">
            <a:spLocks/>
          </p:cNvSpPr>
          <p:nvPr/>
        </p:nvSpPr>
        <p:spPr bwMode="auto">
          <a:xfrm>
            <a:off x="19865" y="7596"/>
            <a:ext cx="6343990"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Contents</a:t>
            </a:r>
          </a:p>
        </p:txBody>
      </p:sp>
      <p:pic>
        <p:nvPicPr>
          <p:cNvPr id="2" name="Picture 1" descr="Logo&#10;&#10;Description automatically generated with medium confidence">
            <a:extLst>
              <a:ext uri="{FF2B5EF4-FFF2-40B4-BE49-F238E27FC236}">
                <a16:creationId xmlns:a16="http://schemas.microsoft.com/office/drawing/2014/main" id="{3A12DAE1-A18D-D556-9CEF-072527D948B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4" name="TextBox 3">
            <a:extLst>
              <a:ext uri="{FF2B5EF4-FFF2-40B4-BE49-F238E27FC236}">
                <a16:creationId xmlns:a16="http://schemas.microsoft.com/office/drawing/2014/main" id="{D941E17E-5D59-C9C4-F5A7-D22D6693D6EC}"/>
              </a:ext>
            </a:extLst>
          </p:cNvPr>
          <p:cNvSpPr txBox="1"/>
          <p:nvPr/>
        </p:nvSpPr>
        <p:spPr>
          <a:xfrm>
            <a:off x="147873" y="804672"/>
            <a:ext cx="9809943" cy="3670492"/>
          </a:xfrm>
          <a:prstGeom prst="rect">
            <a:avLst/>
          </a:prstGeom>
          <a:noFill/>
          <a:ln>
            <a:noFill/>
            <a:prstDash val="sysDot"/>
          </a:ln>
        </p:spPr>
        <p:txBody>
          <a:bodyPr wrap="square" rtlCol="0">
            <a:spAutoFit/>
          </a:bodyPr>
          <a:lstStyle/>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3" action="ppaction://hlinksldjump"/>
              </a:rPr>
              <a:t>The Online Portal - Accessing your dashboard		03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4" action="ppaction://hlinksldjump"/>
              </a:rPr>
              <a:t>Application Dashboard 				04</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5" action="ppaction://hlinksldjump"/>
              </a:rPr>
              <a:t>My Applications 				05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6" action="ppaction://hlinksldjump"/>
              </a:rPr>
              <a:t>Product Overview 				06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7" action="ppaction://hlinksldjump"/>
              </a:rPr>
              <a:t>Product Details 				07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8" action="ppaction://hlinksldjump"/>
              </a:rPr>
              <a:t>Product Details - Direct Input				08</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9" action="ppaction://hlinksldjump"/>
              </a:rPr>
              <a:t>Product Details - Offline Upload			11</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10" action="ppaction://hlinksldjump"/>
              </a:rPr>
              <a:t>Manufacturing Locations				12</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11" action="ppaction://hlinksldjump"/>
              </a:rPr>
              <a:t>Documents					14</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12" action="ppaction://hlinksldjump"/>
              </a:rPr>
              <a:t>Schedule of Materials (SoM)				16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13" action="ppaction://hlinksldjump"/>
              </a:rPr>
              <a:t>Complete Application				22</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14" action="ppaction://hlinksldjump"/>
              </a:rPr>
              <a:t>Application Review 				23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tabLst>
                <a:tab pos="457200" algn="l"/>
              </a:tabLst>
            </a:pPr>
            <a:r>
              <a:rPr lang="en-GB" sz="1100" kern="1200">
                <a:solidFill>
                  <a:srgbClr val="000000"/>
                </a:solidFill>
                <a:effectLst/>
                <a:latin typeface="Arial" panose="020B0604020202020204" pitchFamily="34" charset="0"/>
                <a:ea typeface="+mn-ea"/>
                <a:cs typeface="Times New Roman" panose="02020603050405020304" pitchFamily="18" charset="0"/>
                <a:hlinkClick r:id="rId15" action="ppaction://hlinksldjump"/>
              </a:rPr>
              <a:t>My Approvals 					27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523F740-2505-B295-369C-7D959032BF9E}"/>
              </a:ext>
            </a:extLst>
          </p:cNvPr>
          <p:cNvSpPr>
            <a:spLocks noGrp="1"/>
          </p:cNvSpPr>
          <p:nvPr>
            <p:ph type="ftr" sz="quarter" idx="11"/>
          </p:nvPr>
        </p:nvSpPr>
        <p:spPr/>
        <p:txBody>
          <a:bodyPr/>
          <a:lstStyle/>
          <a:p>
            <a:r>
              <a:rPr lang="en-GB"/>
              <a:t>Water Regulations Approval Scheme Limited</a:t>
            </a:r>
          </a:p>
        </p:txBody>
      </p:sp>
      <p:sp>
        <p:nvSpPr>
          <p:cNvPr id="10" name="Slide Number Placeholder 9">
            <a:extLst>
              <a:ext uri="{FF2B5EF4-FFF2-40B4-BE49-F238E27FC236}">
                <a16:creationId xmlns:a16="http://schemas.microsoft.com/office/drawing/2014/main" id="{FCC871FE-BD2F-4FD0-6707-28196CD553C0}"/>
              </a:ext>
            </a:extLst>
          </p:cNvPr>
          <p:cNvSpPr>
            <a:spLocks noGrp="1"/>
          </p:cNvSpPr>
          <p:nvPr>
            <p:ph type="sldNum" sz="quarter" idx="12"/>
          </p:nvPr>
        </p:nvSpPr>
        <p:spPr/>
        <p:txBody>
          <a:bodyPr/>
          <a:lstStyle/>
          <a:p>
            <a:fld id="{9C7F4663-8671-481E-A654-2F844991173A}" type="slidenum">
              <a:rPr lang="en-GB" smtClean="0"/>
              <a:t>2</a:t>
            </a:fld>
            <a:endParaRPr lang="en-GB"/>
          </a:p>
        </p:txBody>
      </p:sp>
    </p:spTree>
    <p:extLst>
      <p:ext uri="{BB962C8B-B14F-4D97-AF65-F5344CB8AC3E}">
        <p14:creationId xmlns:p14="http://schemas.microsoft.com/office/powerpoint/2010/main" val="3425074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4BB11-04F7-98EA-860A-EF0CDF9B1EC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247871B-96D4-4A2D-F6A6-7AED8BA90D9A}"/>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62A3114C-FBBE-D12B-A920-61427BEDC2CF}"/>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D55BCB8-1A4A-E02D-AFBF-4FAE1A2566FC}"/>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8862DBF-8109-49C3-91E1-780A9C9B8B69}"/>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E21DBF6C-9E1A-6F87-1327-3C90E784B8F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82EB9662-7048-5916-FC57-A80FA249F8F2}"/>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409501E8-4AB3-6F0E-A4AF-FB6C447C45D4}"/>
              </a:ext>
            </a:extLst>
          </p:cNvPr>
          <p:cNvSpPr>
            <a:spLocks noGrp="1"/>
          </p:cNvSpPr>
          <p:nvPr>
            <p:ph type="sldNum" sz="quarter" idx="12"/>
          </p:nvPr>
        </p:nvSpPr>
        <p:spPr/>
        <p:txBody>
          <a:bodyPr/>
          <a:lstStyle/>
          <a:p>
            <a:fld id="{9C7F4663-8671-481E-A654-2F844991173A}" type="slidenum">
              <a:rPr lang="en-GB" smtClean="0"/>
              <a:t>20</a:t>
            </a:fld>
            <a:endParaRPr lang="en-GB"/>
          </a:p>
        </p:txBody>
      </p:sp>
      <p:sp>
        <p:nvSpPr>
          <p:cNvPr id="23" name="TextBox 22">
            <a:extLst>
              <a:ext uri="{FF2B5EF4-FFF2-40B4-BE49-F238E27FC236}">
                <a16:creationId xmlns:a16="http://schemas.microsoft.com/office/drawing/2014/main" id="{5E24B029-BEAD-F43E-FF7D-12822EB68C79}"/>
              </a:ext>
            </a:extLst>
          </p:cNvPr>
          <p:cNvSpPr txBox="1"/>
          <p:nvPr/>
        </p:nvSpPr>
        <p:spPr>
          <a:xfrm>
            <a:off x="5674846" y="735452"/>
            <a:ext cx="6245036" cy="5209937"/>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Reference on Drawing - </a:t>
            </a:r>
            <a:r>
              <a:rPr lang="en-GB" sz="1000" b="0" i="0">
                <a:solidFill>
                  <a:srgbClr val="333333"/>
                </a:solidFill>
                <a:effectLst/>
                <a:latin typeface="Arial" panose="020B0604020202020204" pitchFamily="34" charset="0"/>
                <a:cs typeface="Arial" panose="020B0604020202020204" pitchFamily="34" charset="0"/>
              </a:rPr>
              <a:t>Each drawing that is used to illustrate your product should have a unique drawing number/name. Please insert this number/name. This number should relate to a corresponding SoM, that should be assigned the same number/name.</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Material Type - </a:t>
            </a:r>
            <a:r>
              <a:rPr lang="en-GB" sz="1000" b="0" i="0">
                <a:solidFill>
                  <a:srgbClr val="333333"/>
                </a:solidFill>
                <a:effectLst/>
                <a:latin typeface="Arial" panose="020B0604020202020204" pitchFamily="34" charset="0"/>
                <a:cs typeface="Arial" panose="020B0604020202020204" pitchFamily="34" charset="0"/>
              </a:rPr>
              <a:t>Please select from the dropdown the appropriate component type for each component.</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Component Name - </a:t>
            </a:r>
            <a:r>
              <a:rPr lang="en-GB" sz="1000" b="0" i="0">
                <a:solidFill>
                  <a:srgbClr val="333333"/>
                </a:solidFill>
                <a:effectLst/>
                <a:latin typeface="Arial" panose="020B0604020202020204" pitchFamily="34" charset="0"/>
                <a:cs typeface="Arial" panose="020B0604020202020204" pitchFamily="34" charset="0"/>
              </a:rPr>
              <a:t>Provide the component with a very short description of what it is, for Example, O-ring, spring, spout, cartridge etc.</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Manufacturer - </a:t>
            </a:r>
            <a:r>
              <a:rPr lang="en-GB" sz="1000" b="0" i="0">
                <a:solidFill>
                  <a:srgbClr val="333333"/>
                </a:solidFill>
                <a:effectLst/>
                <a:latin typeface="Arial" panose="020B0604020202020204" pitchFamily="34" charset="0"/>
                <a:cs typeface="Arial" panose="020B0604020202020204" pitchFamily="34" charset="0"/>
              </a:rPr>
              <a:t>Please provide the name of the manufacturer of the individual component.</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Manufacturing Process - </a:t>
            </a:r>
            <a:r>
              <a:rPr lang="en-GB" sz="1000" b="0" i="0">
                <a:solidFill>
                  <a:srgbClr val="333333"/>
                </a:solidFill>
                <a:effectLst/>
                <a:latin typeface="Arial" panose="020B0604020202020204" pitchFamily="34" charset="0"/>
                <a:cs typeface="Arial" panose="020B0604020202020204" pitchFamily="34" charset="0"/>
              </a:rPr>
              <a:t>Please provide detail on how the component is manufactured, for example, extruded, compression moulded, cast, forged and so on.</a:t>
            </a:r>
          </a:p>
          <a:p>
            <a:pPr marL="342900" indent="-342900">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Material / Metal Grade - </a:t>
            </a:r>
            <a:r>
              <a:rPr lang="en-GB" sz="1000">
                <a:solidFill>
                  <a:srgbClr val="333333"/>
                </a:solidFill>
                <a:latin typeface="Arial" panose="020B0604020202020204" pitchFamily="34" charset="0"/>
                <a:cs typeface="Arial" panose="020B0604020202020204" pitchFamily="34" charset="0"/>
              </a:rPr>
              <a:t>Please provide the specific grade of material for each component for both metallic and non-metallic components (not applicable if an assembled product, such as a headwork). If metallic, this is typically a unique code/name, such as CW617N (brass). If non-metallic, this is typically the tradename of the specific material.</a:t>
            </a:r>
          </a:p>
          <a:p>
            <a:pPr marL="361950" lvl="1"/>
            <a:r>
              <a:rPr lang="en-GB" sz="1000">
                <a:solidFill>
                  <a:srgbClr val="333333"/>
                </a:solidFill>
                <a:latin typeface="Arial" panose="020B0604020202020204" pitchFamily="34" charset="0"/>
                <a:cs typeface="Arial" panose="020B0604020202020204" pitchFamily="34" charset="0"/>
              </a:rPr>
              <a:t>Please note, if there is a component within the product which is coated, please include details of both the base material and the coating.</a:t>
            </a:r>
            <a:endParaRPr lang="en-GB" sz="1000" b="0" i="0">
              <a:solidFill>
                <a:srgbClr val="333333"/>
              </a:solidFill>
              <a:effectLst/>
              <a:latin typeface="Arial" panose="020B0604020202020204" pitchFamily="34" charset="0"/>
              <a:cs typeface="Arial" panose="020B0604020202020204" pitchFamily="34" charset="0"/>
            </a:endParaRP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Colour - </a:t>
            </a:r>
            <a:r>
              <a:rPr lang="en-GB" sz="1000" b="0" i="0">
                <a:solidFill>
                  <a:srgbClr val="333333"/>
                </a:solidFill>
                <a:effectLst/>
                <a:latin typeface="Arial" panose="020B0604020202020204" pitchFamily="34" charset="0"/>
                <a:cs typeface="Arial" panose="020B0604020202020204" pitchFamily="34" charset="0"/>
              </a:rPr>
              <a:t>Please provide the colour of the component used, if appropriate.</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Shore Hardness - </a:t>
            </a:r>
            <a:r>
              <a:rPr lang="en-GB" sz="1000" b="0" i="0">
                <a:solidFill>
                  <a:srgbClr val="333333"/>
                </a:solidFill>
                <a:effectLst/>
                <a:latin typeface="Arial" panose="020B0604020202020204" pitchFamily="34" charset="0"/>
                <a:cs typeface="Arial" panose="020B0604020202020204" pitchFamily="34" charset="0"/>
              </a:rPr>
              <a:t>If the component is a non-metallic elastomeric, such as EPDM or silicone, it will have a specific shore hardness rating.</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Material Tradename - </a:t>
            </a:r>
            <a:r>
              <a:rPr lang="en-GB" sz="1000" b="0" i="0">
                <a:solidFill>
                  <a:srgbClr val="333333"/>
                </a:solidFill>
                <a:effectLst/>
                <a:latin typeface="Arial" panose="020B0604020202020204" pitchFamily="34" charset="0"/>
                <a:cs typeface="Arial" panose="020B0604020202020204" pitchFamily="34" charset="0"/>
              </a:rPr>
              <a:t>Please supply the specific tradename for the material/component.</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In-radius of elastomeric material - </a:t>
            </a:r>
            <a:r>
              <a:rPr lang="en-GB" sz="1000" b="0" i="0">
                <a:solidFill>
                  <a:srgbClr val="333333"/>
                </a:solidFill>
                <a:effectLst/>
                <a:latin typeface="Arial" panose="020B0604020202020204" pitchFamily="34" charset="0"/>
                <a:cs typeface="Arial" panose="020B0604020202020204" pitchFamily="34" charset="0"/>
              </a:rPr>
              <a:t>if the material is elastomeric the in-radius needs to be included. Information on this can be found on page 4 of</a:t>
            </a:r>
            <a:r>
              <a:rPr lang="en-GB" sz="1000" b="1" i="0">
                <a:solidFill>
                  <a:srgbClr val="333333"/>
                </a:solidFill>
                <a:effectLst/>
                <a:latin typeface="Arial" panose="020B0604020202020204" pitchFamily="34" charset="0"/>
                <a:cs typeface="Arial" panose="020B0604020202020204" pitchFamily="34" charset="0"/>
              </a:rPr>
              <a:t> </a:t>
            </a:r>
            <a:r>
              <a:rPr lang="en-GB" sz="1000" b="1" i="0" u="none" strike="noStrike">
                <a:solidFill>
                  <a:srgbClr val="00ADEE"/>
                </a:solidFill>
                <a:effectLst/>
                <a:latin typeface="Arial" panose="020B0604020202020204" pitchFamily="34" charset="0"/>
                <a:cs typeface="Arial" panose="020B0604020202020204" pitchFamily="34" charset="0"/>
                <a:hlinkClick r:id="rId3"/>
              </a:rPr>
              <a:t>guidance document for non-metallic materials</a:t>
            </a:r>
            <a:r>
              <a:rPr lang="en-GB" sz="1000" b="1" i="0" u="none" strike="noStrike">
                <a:solidFill>
                  <a:srgbClr val="00ADEE"/>
                </a:solidFill>
                <a:effectLst/>
                <a:latin typeface="Arial" panose="020B0604020202020204" pitchFamily="34" charset="0"/>
                <a:cs typeface="Arial" panose="020B0604020202020204" pitchFamily="34" charset="0"/>
              </a:rPr>
              <a:t>.</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Maximum temp of material - </a:t>
            </a:r>
            <a:r>
              <a:rPr lang="en-GB" sz="1000" b="0" i="0">
                <a:solidFill>
                  <a:srgbClr val="333333"/>
                </a:solidFill>
                <a:effectLst/>
                <a:latin typeface="Arial" panose="020B0604020202020204" pitchFamily="34" charset="0"/>
                <a:cs typeface="Arial" panose="020B0604020202020204" pitchFamily="34" charset="0"/>
              </a:rPr>
              <a:t>State the maximum temperature the material can be used at. This relates to its limitations for BS6920.</a:t>
            </a:r>
          </a:p>
          <a:p>
            <a:pPr marL="342900" indent="-342900" algn="l">
              <a:buFont typeface="+mj-lt"/>
              <a:buAutoNum type="arabicPeriod"/>
            </a:pPr>
            <a:r>
              <a:rPr lang="en-GB" sz="1000" b="0" i="0">
                <a:solidFill>
                  <a:srgbClr val="00ADEE"/>
                </a:solidFill>
                <a:effectLst/>
                <a:latin typeface="Arial" panose="020B0604020202020204" pitchFamily="34" charset="0"/>
                <a:cs typeface="Arial" panose="020B0604020202020204" pitchFamily="34" charset="0"/>
              </a:rPr>
              <a:t>BS6920 Report / Drawing reference number - </a:t>
            </a:r>
            <a:r>
              <a:rPr lang="en-GB" sz="1000" b="0" i="0">
                <a:solidFill>
                  <a:srgbClr val="333333"/>
                </a:solidFill>
                <a:effectLst/>
                <a:latin typeface="Arial" panose="020B0604020202020204" pitchFamily="34" charset="0"/>
                <a:cs typeface="Arial" panose="020B0604020202020204" pitchFamily="34" charset="0"/>
              </a:rPr>
              <a:t>Add the BS6920 test report number that matches the test report. (Upload the test report to the Test Report folder on the documents page). If a sub-component is used add the drawing number for cross referencing</a:t>
            </a:r>
          </a:p>
          <a:p>
            <a:pPr marL="342900" indent="-342900">
              <a:buFont typeface="+mj-lt"/>
              <a:buAutoNum type="arabicPeriod"/>
            </a:pPr>
            <a:r>
              <a:rPr lang="en-GB" sz="1000">
                <a:solidFill>
                  <a:srgbClr val="00ADEE"/>
                </a:solidFill>
                <a:latin typeface="Arial" panose="020B0604020202020204" pitchFamily="34" charset="0"/>
                <a:cs typeface="Arial" panose="020B0604020202020204" pitchFamily="34" charset="0"/>
              </a:rPr>
              <a:t>PPO, PPE or POM material -  </a:t>
            </a:r>
            <a:r>
              <a:rPr lang="en-GB" sz="1000">
                <a:solidFill>
                  <a:srgbClr val="333333"/>
                </a:solidFill>
                <a:latin typeface="Arial" panose="020B0604020202020204" pitchFamily="34" charset="0"/>
                <a:cs typeface="Arial" panose="020B0604020202020204" pitchFamily="34" charset="0"/>
              </a:rPr>
              <a:t>if it exceeds 3,000 mm² you must indicate this using the tick box provided.</a:t>
            </a:r>
            <a:endParaRPr lang="en-GB" sz="1000" b="0" i="0">
              <a:solidFill>
                <a:srgbClr val="333333"/>
              </a:solidFill>
              <a:effectLst/>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4269B5C-9EA3-D16C-0150-8F4189825CBF}"/>
              </a:ext>
            </a:extLst>
          </p:cNvPr>
          <p:cNvSpPr txBox="1">
            <a:spLocks/>
          </p:cNvSpPr>
          <p:nvPr/>
        </p:nvSpPr>
        <p:spPr bwMode="auto">
          <a:xfrm>
            <a:off x="0" y="21273"/>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2800" b="1" kern="0">
                <a:solidFill>
                  <a:schemeClr val="tx2">
                    <a:lumMod val="50000"/>
                    <a:lumOff val="50000"/>
                  </a:schemeClr>
                </a:solidFill>
                <a:latin typeface="Arial" panose="020B0604020202020204" pitchFamily="34" charset="0"/>
                <a:cs typeface="Arial" panose="020B0604020202020204" pitchFamily="34" charset="0"/>
              </a:rPr>
              <a:t>Schedule of Materials (SoM) - </a:t>
            </a:r>
            <a:r>
              <a:rPr lang="en-GB" sz="2800" b="1">
                <a:solidFill>
                  <a:schemeClr val="tx2">
                    <a:lumMod val="50000"/>
                    <a:lumOff val="50000"/>
                  </a:schemeClr>
                </a:solidFill>
                <a:latin typeface="Arial" panose="020B0604020202020204" pitchFamily="34" charset="0"/>
                <a:cs typeface="Arial" panose="020B0604020202020204" pitchFamily="34" charset="0"/>
              </a:rPr>
              <a:t>Non-Approved Component </a:t>
            </a:r>
            <a:endParaRPr lang="en-GB" sz="2800" b="1" kern="0">
              <a:solidFill>
                <a:schemeClr val="tx2">
                  <a:lumMod val="50000"/>
                  <a:lumOff val="50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47580F91-591B-2E12-67C5-35F6420C49B3}"/>
              </a:ext>
            </a:extLst>
          </p:cNvPr>
          <p:cNvPicPr>
            <a:picLocks noChangeAspect="1"/>
          </p:cNvPicPr>
          <p:nvPr/>
        </p:nvPicPr>
        <p:blipFill>
          <a:blip r:embed="rId4"/>
          <a:srcRect l="1135"/>
          <a:stretch/>
        </p:blipFill>
        <p:spPr>
          <a:xfrm>
            <a:off x="272118" y="945838"/>
            <a:ext cx="5162550" cy="430034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8" name="Oval 17">
            <a:extLst>
              <a:ext uri="{FF2B5EF4-FFF2-40B4-BE49-F238E27FC236}">
                <a16:creationId xmlns:a16="http://schemas.microsoft.com/office/drawing/2014/main" id="{ED10C288-64AE-69AA-3DC1-2D87FE246AD5}"/>
              </a:ext>
            </a:extLst>
          </p:cNvPr>
          <p:cNvSpPr/>
          <p:nvPr/>
        </p:nvSpPr>
        <p:spPr>
          <a:xfrm>
            <a:off x="1183177" y="134862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9" name="Oval 18">
            <a:extLst>
              <a:ext uri="{FF2B5EF4-FFF2-40B4-BE49-F238E27FC236}">
                <a16:creationId xmlns:a16="http://schemas.microsoft.com/office/drawing/2014/main" id="{D1023957-07F8-2706-FABE-7119B556F437}"/>
              </a:ext>
            </a:extLst>
          </p:cNvPr>
          <p:cNvSpPr/>
          <p:nvPr/>
        </p:nvSpPr>
        <p:spPr>
          <a:xfrm>
            <a:off x="3908598" y="164103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20" name="Oval 19">
            <a:extLst>
              <a:ext uri="{FF2B5EF4-FFF2-40B4-BE49-F238E27FC236}">
                <a16:creationId xmlns:a16="http://schemas.microsoft.com/office/drawing/2014/main" id="{C115E2BC-E5D0-D390-B721-8A2972D2D5EE}"/>
              </a:ext>
            </a:extLst>
          </p:cNvPr>
          <p:cNvSpPr/>
          <p:nvPr/>
        </p:nvSpPr>
        <p:spPr>
          <a:xfrm>
            <a:off x="1371634" y="182137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21" name="Oval 20">
            <a:extLst>
              <a:ext uri="{FF2B5EF4-FFF2-40B4-BE49-F238E27FC236}">
                <a16:creationId xmlns:a16="http://schemas.microsoft.com/office/drawing/2014/main" id="{5AFED079-D2AF-C5C5-2E78-0B2DAF70548D}"/>
              </a:ext>
            </a:extLst>
          </p:cNvPr>
          <p:cNvSpPr/>
          <p:nvPr/>
        </p:nvSpPr>
        <p:spPr>
          <a:xfrm>
            <a:off x="3421843" y="211691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22" name="Oval 21">
            <a:extLst>
              <a:ext uri="{FF2B5EF4-FFF2-40B4-BE49-F238E27FC236}">
                <a16:creationId xmlns:a16="http://schemas.microsoft.com/office/drawing/2014/main" id="{7137E040-AE04-B546-7293-15E7A9E11B9F}"/>
              </a:ext>
            </a:extLst>
          </p:cNvPr>
          <p:cNvSpPr/>
          <p:nvPr/>
        </p:nvSpPr>
        <p:spPr>
          <a:xfrm>
            <a:off x="1094946" y="235775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24" name="Oval 23">
            <a:extLst>
              <a:ext uri="{FF2B5EF4-FFF2-40B4-BE49-F238E27FC236}">
                <a16:creationId xmlns:a16="http://schemas.microsoft.com/office/drawing/2014/main" id="{991DEDAD-C22D-E433-FE2A-8C82DED8AFB2}"/>
              </a:ext>
            </a:extLst>
          </p:cNvPr>
          <p:cNvSpPr/>
          <p:nvPr/>
        </p:nvSpPr>
        <p:spPr>
          <a:xfrm>
            <a:off x="3286888" y="264022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25" name="Oval 24">
            <a:extLst>
              <a:ext uri="{FF2B5EF4-FFF2-40B4-BE49-F238E27FC236}">
                <a16:creationId xmlns:a16="http://schemas.microsoft.com/office/drawing/2014/main" id="{C89421F9-629F-BA50-353E-3F127690531B}"/>
              </a:ext>
            </a:extLst>
          </p:cNvPr>
          <p:cNvSpPr/>
          <p:nvPr/>
        </p:nvSpPr>
        <p:spPr>
          <a:xfrm>
            <a:off x="1865586" y="286916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
        <p:nvSpPr>
          <p:cNvPr id="26" name="Oval 25">
            <a:extLst>
              <a:ext uri="{FF2B5EF4-FFF2-40B4-BE49-F238E27FC236}">
                <a16:creationId xmlns:a16="http://schemas.microsoft.com/office/drawing/2014/main" id="{ADC3B98C-CA5D-1736-E461-D945B7AAC7DF}"/>
              </a:ext>
            </a:extLst>
          </p:cNvPr>
          <p:cNvSpPr/>
          <p:nvPr/>
        </p:nvSpPr>
        <p:spPr>
          <a:xfrm>
            <a:off x="3150587" y="314040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8</a:t>
            </a:r>
          </a:p>
        </p:txBody>
      </p:sp>
      <p:sp>
        <p:nvSpPr>
          <p:cNvPr id="27" name="Oval 26">
            <a:extLst>
              <a:ext uri="{FF2B5EF4-FFF2-40B4-BE49-F238E27FC236}">
                <a16:creationId xmlns:a16="http://schemas.microsoft.com/office/drawing/2014/main" id="{4A418830-A8B5-E121-46EA-2D77EAE4446F}"/>
              </a:ext>
            </a:extLst>
          </p:cNvPr>
          <p:cNvSpPr/>
          <p:nvPr/>
        </p:nvSpPr>
        <p:spPr>
          <a:xfrm>
            <a:off x="1258331" y="334138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9</a:t>
            </a:r>
          </a:p>
        </p:txBody>
      </p:sp>
      <p:grpSp>
        <p:nvGrpSpPr>
          <p:cNvPr id="28" name="Group 27">
            <a:extLst>
              <a:ext uri="{FF2B5EF4-FFF2-40B4-BE49-F238E27FC236}">
                <a16:creationId xmlns:a16="http://schemas.microsoft.com/office/drawing/2014/main" id="{27A661AC-1756-47C9-78A4-1594E1B437A2}"/>
              </a:ext>
            </a:extLst>
          </p:cNvPr>
          <p:cNvGrpSpPr/>
          <p:nvPr/>
        </p:nvGrpSpPr>
        <p:grpSpPr>
          <a:xfrm>
            <a:off x="3133112" y="3625576"/>
            <a:ext cx="414337" cy="307777"/>
            <a:chOff x="3406030" y="3504963"/>
            <a:chExt cx="414337" cy="307777"/>
          </a:xfrm>
        </p:grpSpPr>
        <p:sp>
          <p:nvSpPr>
            <p:cNvPr id="29" name="Oval 28">
              <a:extLst>
                <a:ext uri="{FF2B5EF4-FFF2-40B4-BE49-F238E27FC236}">
                  <a16:creationId xmlns:a16="http://schemas.microsoft.com/office/drawing/2014/main" id="{E7ECDF17-9EAB-0A9C-2476-159720408B0C}"/>
                </a:ext>
              </a:extLst>
            </p:cNvPr>
            <p:cNvSpPr/>
            <p:nvPr/>
          </p:nvSpPr>
          <p:spPr>
            <a:xfrm>
              <a:off x="3449234" y="351719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0" name="TextBox 29">
              <a:extLst>
                <a:ext uri="{FF2B5EF4-FFF2-40B4-BE49-F238E27FC236}">
                  <a16:creationId xmlns:a16="http://schemas.microsoft.com/office/drawing/2014/main" id="{AC7FF934-428D-6D44-E3B6-A03C88CC5044}"/>
                </a:ext>
              </a:extLst>
            </p:cNvPr>
            <p:cNvSpPr txBox="1"/>
            <p:nvPr/>
          </p:nvSpPr>
          <p:spPr>
            <a:xfrm>
              <a:off x="3406030" y="3504963"/>
              <a:ext cx="414337" cy="307777"/>
            </a:xfrm>
            <a:prstGeom prst="rect">
              <a:avLst/>
            </a:prstGeom>
            <a:noFill/>
          </p:spPr>
          <p:txBody>
            <a:bodyPr wrap="square">
              <a:spAutoFit/>
            </a:bodyPr>
            <a:lstStyle/>
            <a:p>
              <a:r>
                <a:rPr lang="en-GB" sz="1400"/>
                <a:t>10</a:t>
              </a:r>
            </a:p>
          </p:txBody>
        </p:sp>
      </p:grpSp>
      <p:grpSp>
        <p:nvGrpSpPr>
          <p:cNvPr id="31" name="Group 30">
            <a:extLst>
              <a:ext uri="{FF2B5EF4-FFF2-40B4-BE49-F238E27FC236}">
                <a16:creationId xmlns:a16="http://schemas.microsoft.com/office/drawing/2014/main" id="{7054A082-D8CB-AD99-BA65-540B269AA075}"/>
              </a:ext>
            </a:extLst>
          </p:cNvPr>
          <p:cNvGrpSpPr/>
          <p:nvPr/>
        </p:nvGrpSpPr>
        <p:grpSpPr>
          <a:xfrm>
            <a:off x="931186" y="3843156"/>
            <a:ext cx="414337" cy="320005"/>
            <a:chOff x="1207290" y="3685150"/>
            <a:chExt cx="414337" cy="320005"/>
          </a:xfrm>
        </p:grpSpPr>
        <p:sp>
          <p:nvSpPr>
            <p:cNvPr id="32" name="Oval 31">
              <a:extLst>
                <a:ext uri="{FF2B5EF4-FFF2-40B4-BE49-F238E27FC236}">
                  <a16:creationId xmlns:a16="http://schemas.microsoft.com/office/drawing/2014/main" id="{F220F8C8-2FA2-D63A-B864-CA344051A1AB}"/>
                </a:ext>
              </a:extLst>
            </p:cNvPr>
            <p:cNvSpPr/>
            <p:nvPr/>
          </p:nvSpPr>
          <p:spPr>
            <a:xfrm>
              <a:off x="1234944" y="370961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TextBox 32">
              <a:extLst>
                <a:ext uri="{FF2B5EF4-FFF2-40B4-BE49-F238E27FC236}">
                  <a16:creationId xmlns:a16="http://schemas.microsoft.com/office/drawing/2014/main" id="{D4C2B416-2B1E-EE9F-A316-396C5694A32A}"/>
                </a:ext>
              </a:extLst>
            </p:cNvPr>
            <p:cNvSpPr txBox="1"/>
            <p:nvPr/>
          </p:nvSpPr>
          <p:spPr>
            <a:xfrm>
              <a:off x="1207290" y="3685150"/>
              <a:ext cx="414337" cy="307777"/>
            </a:xfrm>
            <a:prstGeom prst="rect">
              <a:avLst/>
            </a:prstGeom>
            <a:noFill/>
          </p:spPr>
          <p:txBody>
            <a:bodyPr wrap="square">
              <a:spAutoFit/>
            </a:bodyPr>
            <a:lstStyle/>
            <a:p>
              <a:r>
                <a:rPr lang="en-GB" sz="1400"/>
                <a:t>11</a:t>
              </a:r>
            </a:p>
          </p:txBody>
        </p:sp>
      </p:grpSp>
      <p:grpSp>
        <p:nvGrpSpPr>
          <p:cNvPr id="36" name="Group 35">
            <a:extLst>
              <a:ext uri="{FF2B5EF4-FFF2-40B4-BE49-F238E27FC236}">
                <a16:creationId xmlns:a16="http://schemas.microsoft.com/office/drawing/2014/main" id="{82C0AD14-6466-E01A-1D55-98AF3E87B485}"/>
              </a:ext>
            </a:extLst>
          </p:cNvPr>
          <p:cNvGrpSpPr/>
          <p:nvPr/>
        </p:nvGrpSpPr>
        <p:grpSpPr>
          <a:xfrm>
            <a:off x="3908598" y="4150933"/>
            <a:ext cx="414337" cy="307777"/>
            <a:chOff x="3406030" y="4014502"/>
            <a:chExt cx="414337" cy="307777"/>
          </a:xfrm>
        </p:grpSpPr>
        <p:sp>
          <p:nvSpPr>
            <p:cNvPr id="37" name="Oval 36">
              <a:extLst>
                <a:ext uri="{FF2B5EF4-FFF2-40B4-BE49-F238E27FC236}">
                  <a16:creationId xmlns:a16="http://schemas.microsoft.com/office/drawing/2014/main" id="{CC29101C-45E5-5A03-66C9-0DD6FC0854BA}"/>
                </a:ext>
              </a:extLst>
            </p:cNvPr>
            <p:cNvSpPr/>
            <p:nvPr/>
          </p:nvSpPr>
          <p:spPr>
            <a:xfrm>
              <a:off x="3449234" y="401746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8" name="TextBox 37">
              <a:extLst>
                <a:ext uri="{FF2B5EF4-FFF2-40B4-BE49-F238E27FC236}">
                  <a16:creationId xmlns:a16="http://schemas.microsoft.com/office/drawing/2014/main" id="{5D66F562-B071-4427-06D2-CB0000EC959D}"/>
                </a:ext>
              </a:extLst>
            </p:cNvPr>
            <p:cNvSpPr txBox="1"/>
            <p:nvPr/>
          </p:nvSpPr>
          <p:spPr>
            <a:xfrm>
              <a:off x="3406030" y="4014502"/>
              <a:ext cx="414337" cy="307777"/>
            </a:xfrm>
            <a:prstGeom prst="rect">
              <a:avLst/>
            </a:prstGeom>
            <a:noFill/>
          </p:spPr>
          <p:txBody>
            <a:bodyPr wrap="square">
              <a:spAutoFit/>
            </a:bodyPr>
            <a:lstStyle/>
            <a:p>
              <a:r>
                <a:rPr lang="en-GB" sz="1400"/>
                <a:t>12</a:t>
              </a:r>
            </a:p>
          </p:txBody>
        </p:sp>
      </p:grpSp>
      <p:grpSp>
        <p:nvGrpSpPr>
          <p:cNvPr id="40" name="Group 39">
            <a:extLst>
              <a:ext uri="{FF2B5EF4-FFF2-40B4-BE49-F238E27FC236}">
                <a16:creationId xmlns:a16="http://schemas.microsoft.com/office/drawing/2014/main" id="{293726BA-4766-1B9F-CBFD-271771E9EF91}"/>
              </a:ext>
            </a:extLst>
          </p:cNvPr>
          <p:cNvGrpSpPr/>
          <p:nvPr/>
        </p:nvGrpSpPr>
        <p:grpSpPr>
          <a:xfrm>
            <a:off x="2349264" y="4510283"/>
            <a:ext cx="414337" cy="307777"/>
            <a:chOff x="872889" y="4234058"/>
            <a:chExt cx="414337" cy="307777"/>
          </a:xfrm>
        </p:grpSpPr>
        <p:sp>
          <p:nvSpPr>
            <p:cNvPr id="41" name="Oval 40">
              <a:extLst>
                <a:ext uri="{FF2B5EF4-FFF2-40B4-BE49-F238E27FC236}">
                  <a16:creationId xmlns:a16="http://schemas.microsoft.com/office/drawing/2014/main" id="{9F4D90D2-0E23-F8DD-E57F-F67C6C8546E0}"/>
                </a:ext>
              </a:extLst>
            </p:cNvPr>
            <p:cNvSpPr/>
            <p:nvPr/>
          </p:nvSpPr>
          <p:spPr>
            <a:xfrm>
              <a:off x="910252" y="423477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2" name="TextBox 41">
              <a:extLst>
                <a:ext uri="{FF2B5EF4-FFF2-40B4-BE49-F238E27FC236}">
                  <a16:creationId xmlns:a16="http://schemas.microsoft.com/office/drawing/2014/main" id="{6A060708-0781-E16C-2266-77F2DAA38FBC}"/>
                </a:ext>
              </a:extLst>
            </p:cNvPr>
            <p:cNvSpPr txBox="1"/>
            <p:nvPr/>
          </p:nvSpPr>
          <p:spPr>
            <a:xfrm>
              <a:off x="872889" y="4234058"/>
              <a:ext cx="414337" cy="307777"/>
            </a:xfrm>
            <a:prstGeom prst="rect">
              <a:avLst/>
            </a:prstGeom>
            <a:noFill/>
          </p:spPr>
          <p:txBody>
            <a:bodyPr wrap="square">
              <a:spAutoFit/>
            </a:bodyPr>
            <a:lstStyle/>
            <a:p>
              <a:r>
                <a:rPr lang="en-GB" sz="1400"/>
                <a:t>13</a:t>
              </a:r>
            </a:p>
          </p:txBody>
        </p:sp>
      </p:grpSp>
    </p:spTree>
    <p:extLst>
      <p:ext uri="{BB962C8B-B14F-4D97-AF65-F5344CB8AC3E}">
        <p14:creationId xmlns:p14="http://schemas.microsoft.com/office/powerpoint/2010/main" val="1996788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B0489-9870-60F0-7E45-F9AB108A01E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792E627-1355-18CE-A505-5AB5CA06B363}"/>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Schedule of Materials (SoM) – Offline upload</a:t>
            </a:r>
          </a:p>
        </p:txBody>
      </p:sp>
      <p:grpSp>
        <p:nvGrpSpPr>
          <p:cNvPr id="6" name="Group 5">
            <a:extLst>
              <a:ext uri="{FF2B5EF4-FFF2-40B4-BE49-F238E27FC236}">
                <a16:creationId xmlns:a16="http://schemas.microsoft.com/office/drawing/2014/main" id="{E434F7EE-BB05-E6F5-7192-9CAA74E34F20}"/>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B0B5F090-99F7-354B-6F79-01378362A785}"/>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81B67A6-BF12-36CB-DC7C-41C937A9C9BB}"/>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858B577-2AE2-7355-A6B2-080B1EC364C4}"/>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E36ED9CE-0378-3117-CB87-79C02887982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FB3DDF22-0B25-50BE-BE9D-2E6852A1EADE}"/>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BC872D3B-837C-4C57-895F-329AD57BDC3D}"/>
              </a:ext>
            </a:extLst>
          </p:cNvPr>
          <p:cNvSpPr>
            <a:spLocks noGrp="1"/>
          </p:cNvSpPr>
          <p:nvPr>
            <p:ph type="sldNum" sz="quarter" idx="12"/>
          </p:nvPr>
        </p:nvSpPr>
        <p:spPr/>
        <p:txBody>
          <a:bodyPr/>
          <a:lstStyle/>
          <a:p>
            <a:fld id="{9C7F4663-8671-481E-A654-2F844991173A}" type="slidenum">
              <a:rPr lang="en-GB" smtClean="0"/>
              <a:t>21</a:t>
            </a:fld>
            <a:endParaRPr lang="en-GB"/>
          </a:p>
        </p:txBody>
      </p:sp>
      <p:sp>
        <p:nvSpPr>
          <p:cNvPr id="34" name="TextBox 33">
            <a:extLst>
              <a:ext uri="{FF2B5EF4-FFF2-40B4-BE49-F238E27FC236}">
                <a16:creationId xmlns:a16="http://schemas.microsoft.com/office/drawing/2014/main" id="{B0F6FB7D-94AC-BEA0-564C-3442D79C9AD8}"/>
              </a:ext>
            </a:extLst>
          </p:cNvPr>
          <p:cNvSpPr txBox="1"/>
          <p:nvPr/>
        </p:nvSpPr>
        <p:spPr>
          <a:xfrm>
            <a:off x="7525995" y="1305850"/>
            <a:ext cx="4271350" cy="3711654"/>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en-GB" sz="1600" b="1" u="sng">
                <a:latin typeface="Arial" panose="020B0604020202020204" pitchFamily="34" charset="0"/>
                <a:cs typeface="Arial" panose="020B0604020202020204" pitchFamily="34" charset="0"/>
              </a:rPr>
              <a:t>Offline Completing the SoM</a:t>
            </a:r>
          </a:p>
          <a:p>
            <a:pPr marL="361950" indent="-276225">
              <a:buFont typeface="+mj-lt"/>
              <a:buAutoNum type="arabicPeriod"/>
            </a:pPr>
            <a:r>
              <a:rPr lang="en-GB" sz="1400" b="1">
                <a:latin typeface="Arial" panose="020B0604020202020204" pitchFamily="34" charset="0"/>
                <a:cs typeface="Arial" panose="020B0604020202020204" pitchFamily="34" charset="0"/>
              </a:rPr>
              <a:t>Download</a:t>
            </a:r>
            <a:r>
              <a:rPr lang="en-GB" sz="1400">
                <a:latin typeface="Arial" panose="020B0604020202020204" pitchFamily="34" charset="0"/>
                <a:cs typeface="Arial" panose="020B0604020202020204" pitchFamily="34" charset="0"/>
              </a:rPr>
              <a:t> the Excel spreadsheet</a:t>
            </a:r>
          </a:p>
          <a:p>
            <a:pPr marL="361950" indent="-276225">
              <a:buFont typeface="+mj-lt"/>
              <a:buAutoNum type="arabicPeriod"/>
            </a:pPr>
            <a:r>
              <a:rPr lang="en-GB" sz="1400" b="1">
                <a:latin typeface="Arial" panose="020B0604020202020204" pitchFamily="34" charset="0"/>
                <a:cs typeface="Arial" panose="020B0604020202020204" pitchFamily="34" charset="0"/>
              </a:rPr>
              <a:t>Complete excel spreadsheet </a:t>
            </a:r>
          </a:p>
          <a:p>
            <a:pPr marL="542925" lvl="1"/>
            <a:r>
              <a:rPr lang="en-GB" sz="1400">
                <a:latin typeface="Arial" panose="020B0604020202020204" pitchFamily="34" charset="0"/>
                <a:cs typeface="Arial" panose="020B0604020202020204" pitchFamily="34" charset="0"/>
              </a:rPr>
              <a:t>Ensure the Excel sheet matches the structure and content of the manual entry version ‘Direct data input’ Version as referenced on pages 17 – 20.</a:t>
            </a:r>
          </a:p>
          <a:p>
            <a:pPr marL="542925" lvl="1"/>
            <a:r>
              <a:rPr lang="en-GB" sz="1400">
                <a:latin typeface="Arial" panose="020B0604020202020204" pitchFamily="34" charset="0"/>
                <a:cs typeface="Arial" panose="020B0604020202020204" pitchFamily="34" charset="0"/>
              </a:rPr>
              <a:t>All required fields must be completed as they would be in the Direct data input.</a:t>
            </a:r>
          </a:p>
          <a:p>
            <a:pPr marL="542925" lvl="1"/>
            <a:r>
              <a:rPr lang="en-GB" sz="1400">
                <a:latin typeface="Arial" panose="020B0604020202020204" pitchFamily="34" charset="0"/>
                <a:cs typeface="Arial" panose="020B0604020202020204" pitchFamily="34" charset="0"/>
              </a:rPr>
              <a:t>Use True or false where there is a tick box in the ‘Direct data input’ version.</a:t>
            </a:r>
          </a:p>
          <a:p>
            <a:pPr marL="361950" indent="-276225">
              <a:buFont typeface="+mj-lt"/>
              <a:buAutoNum type="arabicPeriod"/>
            </a:pPr>
            <a:r>
              <a:rPr lang="en-GB" sz="1400" b="1">
                <a:latin typeface="Arial" panose="020B0604020202020204" pitchFamily="34" charset="0"/>
                <a:cs typeface="Arial" panose="020B0604020202020204" pitchFamily="34" charset="0"/>
              </a:rPr>
              <a:t>Upload</a:t>
            </a:r>
            <a:r>
              <a:rPr lang="en-GB" sz="1400">
                <a:latin typeface="Arial" panose="020B0604020202020204" pitchFamily="34" charset="0"/>
                <a:cs typeface="Arial" panose="020B0604020202020204" pitchFamily="34" charset="0"/>
              </a:rPr>
              <a:t> the excel spreadsheet</a:t>
            </a:r>
          </a:p>
          <a:p>
            <a:pPr marL="361950" indent="-276225">
              <a:buFont typeface="+mj-lt"/>
              <a:buAutoNum type="arabicPeriod"/>
            </a:pPr>
            <a:r>
              <a:rPr lang="en-GB" sz="1400" b="1">
                <a:latin typeface="Arial"/>
                <a:cs typeface="Arial"/>
              </a:rPr>
              <a:t>Separate TAB, </a:t>
            </a:r>
            <a:r>
              <a:rPr lang="en-GB" sz="1400">
                <a:latin typeface="Arial"/>
                <a:cs typeface="Arial"/>
              </a:rPr>
              <a:t>each individual </a:t>
            </a:r>
            <a:r>
              <a:rPr lang="en-GB" sz="1400" err="1">
                <a:latin typeface="Arial"/>
                <a:cs typeface="Arial"/>
              </a:rPr>
              <a:t>SoM</a:t>
            </a:r>
            <a:r>
              <a:rPr lang="en-GB" sz="1400">
                <a:latin typeface="Arial"/>
                <a:cs typeface="Arial"/>
              </a:rPr>
              <a:t> will need a separate upload.</a:t>
            </a:r>
          </a:p>
          <a:p>
            <a:pPr marL="361950" indent="-276225">
              <a:buFont typeface="+mj-lt"/>
              <a:buAutoNum type="arabicPeriod"/>
            </a:pPr>
            <a:r>
              <a:rPr lang="en-GB" sz="1400" b="1">
                <a:latin typeface="Arial" panose="020B0604020202020204" pitchFamily="34" charset="0"/>
                <a:cs typeface="Arial" panose="020B0604020202020204" pitchFamily="34" charset="0"/>
              </a:rPr>
              <a:t>Completed SoM</a:t>
            </a:r>
          </a:p>
        </p:txBody>
      </p:sp>
      <p:pic>
        <p:nvPicPr>
          <p:cNvPr id="2" name="Picture 1">
            <a:extLst>
              <a:ext uri="{FF2B5EF4-FFF2-40B4-BE49-F238E27FC236}">
                <a16:creationId xmlns:a16="http://schemas.microsoft.com/office/drawing/2014/main" id="{49BE9CEA-F710-B87E-56FF-13EDEAD6EB9B}"/>
              </a:ext>
            </a:extLst>
          </p:cNvPr>
          <p:cNvPicPr>
            <a:picLocks noChangeAspect="1"/>
          </p:cNvPicPr>
          <p:nvPr/>
        </p:nvPicPr>
        <p:blipFill>
          <a:blip r:embed="rId3"/>
          <a:srcRect r="19375"/>
          <a:stretch/>
        </p:blipFill>
        <p:spPr>
          <a:xfrm>
            <a:off x="394655" y="1305850"/>
            <a:ext cx="6572754" cy="1460168"/>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599EFCEF-DDC3-BBA7-B7C4-7AC4FDDAC1EF}"/>
              </a:ext>
            </a:extLst>
          </p:cNvPr>
          <p:cNvPicPr>
            <a:picLocks noChangeAspect="1"/>
          </p:cNvPicPr>
          <p:nvPr/>
        </p:nvPicPr>
        <p:blipFill>
          <a:blip r:embed="rId4"/>
          <a:stretch>
            <a:fillRect/>
          </a:stretch>
        </p:blipFill>
        <p:spPr>
          <a:xfrm>
            <a:off x="147005" y="3072096"/>
            <a:ext cx="6572754" cy="2421811"/>
          </a:xfrm>
          <a:prstGeom prst="rect">
            <a:avLst/>
          </a:prstGeom>
          <a:ln>
            <a:solidFill>
              <a:schemeClr val="tx1"/>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9FC52B19-CC81-A31F-43D8-3E5CA4E47738}"/>
              </a:ext>
            </a:extLst>
          </p:cNvPr>
          <p:cNvSpPr/>
          <p:nvPr/>
        </p:nvSpPr>
        <p:spPr>
          <a:xfrm>
            <a:off x="6025399" y="384636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6244DC7E-5927-EB73-B5F3-F6BEB137BFE6}"/>
              </a:ext>
            </a:extLst>
          </p:cNvPr>
          <p:cNvSpPr/>
          <p:nvPr/>
        </p:nvSpPr>
        <p:spPr>
          <a:xfrm>
            <a:off x="5331039" y="384636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2" name="Oval 11">
            <a:extLst>
              <a:ext uri="{FF2B5EF4-FFF2-40B4-BE49-F238E27FC236}">
                <a16:creationId xmlns:a16="http://schemas.microsoft.com/office/drawing/2014/main" id="{FC284F59-99F6-69BE-9A73-5DA3DEC190F6}"/>
              </a:ext>
            </a:extLst>
          </p:cNvPr>
          <p:cNvSpPr/>
          <p:nvPr/>
        </p:nvSpPr>
        <p:spPr>
          <a:xfrm>
            <a:off x="3876254" y="245382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5" name="Oval 14">
            <a:extLst>
              <a:ext uri="{FF2B5EF4-FFF2-40B4-BE49-F238E27FC236}">
                <a16:creationId xmlns:a16="http://schemas.microsoft.com/office/drawing/2014/main" id="{A41F82EF-C132-19DE-1828-4DF659ABEA39}"/>
              </a:ext>
            </a:extLst>
          </p:cNvPr>
          <p:cNvSpPr/>
          <p:nvPr/>
        </p:nvSpPr>
        <p:spPr>
          <a:xfrm>
            <a:off x="705591" y="352128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6" name="Oval 15">
            <a:extLst>
              <a:ext uri="{FF2B5EF4-FFF2-40B4-BE49-F238E27FC236}">
                <a16:creationId xmlns:a16="http://schemas.microsoft.com/office/drawing/2014/main" id="{21891643-6B40-99C1-1E46-211936B4CE02}"/>
              </a:ext>
            </a:extLst>
          </p:cNvPr>
          <p:cNvSpPr/>
          <p:nvPr/>
        </p:nvSpPr>
        <p:spPr>
          <a:xfrm>
            <a:off x="2991591" y="509364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Tree>
    <p:extLst>
      <p:ext uri="{BB962C8B-B14F-4D97-AF65-F5344CB8AC3E}">
        <p14:creationId xmlns:p14="http://schemas.microsoft.com/office/powerpoint/2010/main" val="1756700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F86BF-28D3-DE2F-73DC-E6B6175244B0}"/>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D87BA54B-4C41-D0A0-E009-5D5A0B8B75BE}"/>
              </a:ext>
            </a:extLst>
          </p:cNvPr>
          <p:cNvPicPr>
            <a:picLocks noChangeAspect="1"/>
          </p:cNvPicPr>
          <p:nvPr/>
        </p:nvPicPr>
        <p:blipFill>
          <a:blip r:embed="rId2"/>
          <a:stretch>
            <a:fillRect/>
          </a:stretch>
        </p:blipFill>
        <p:spPr>
          <a:xfrm>
            <a:off x="4038600" y="4654954"/>
            <a:ext cx="6896790" cy="1621210"/>
          </a:xfrm>
          <a:prstGeom prst="rect">
            <a:avLst/>
          </a:prstGeom>
          <a:ln w="9525" cap="sq">
            <a:solidFill>
              <a:srgbClr val="000000"/>
            </a:solidFill>
            <a:prstDash val="solid"/>
            <a:miter lim="800000"/>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70A5B4D2-82A4-E879-B3DC-23690DAD166D}"/>
              </a:ext>
            </a:extLst>
          </p:cNvPr>
          <p:cNvPicPr>
            <a:picLocks noChangeAspect="1"/>
          </p:cNvPicPr>
          <p:nvPr/>
        </p:nvPicPr>
        <p:blipFill>
          <a:blip r:embed="rId3"/>
          <a:stretch>
            <a:fillRect/>
          </a:stretch>
        </p:blipFill>
        <p:spPr>
          <a:xfrm>
            <a:off x="415730" y="884684"/>
            <a:ext cx="6135844" cy="358799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5" name="Title 1">
            <a:extLst>
              <a:ext uri="{FF2B5EF4-FFF2-40B4-BE49-F238E27FC236}">
                <a16:creationId xmlns:a16="http://schemas.microsoft.com/office/drawing/2014/main" id="{8F4000A4-2F91-CC4E-47A8-2C34F57111EE}"/>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Complete Application</a:t>
            </a:r>
          </a:p>
        </p:txBody>
      </p:sp>
      <p:grpSp>
        <p:nvGrpSpPr>
          <p:cNvPr id="6" name="Group 5">
            <a:extLst>
              <a:ext uri="{FF2B5EF4-FFF2-40B4-BE49-F238E27FC236}">
                <a16:creationId xmlns:a16="http://schemas.microsoft.com/office/drawing/2014/main" id="{32DB0726-BA64-980A-B4EE-0CBE5F59A534}"/>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E5E65909-39F0-E0E9-6D49-018E52DE8429}"/>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579F2A6-83CA-D7B1-FAA7-523DAF6BB9BE}"/>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6C17D4E-5644-D503-B67F-EEC23288EB09}"/>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1007BE60-C743-624D-3703-2101DC2DE3E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0483AE6F-FBB1-7BCC-77D1-470F89E34269}"/>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17B007D6-A768-BE69-26A3-CC4615A9858E}"/>
              </a:ext>
            </a:extLst>
          </p:cNvPr>
          <p:cNvSpPr>
            <a:spLocks noGrp="1"/>
          </p:cNvSpPr>
          <p:nvPr>
            <p:ph type="sldNum" sz="quarter" idx="12"/>
          </p:nvPr>
        </p:nvSpPr>
        <p:spPr/>
        <p:txBody>
          <a:bodyPr/>
          <a:lstStyle/>
          <a:p>
            <a:fld id="{9C7F4663-8671-481E-A654-2F844991173A}" type="slidenum">
              <a:rPr lang="en-GB" smtClean="0"/>
              <a:t>22</a:t>
            </a:fld>
            <a:endParaRPr lang="en-GB"/>
          </a:p>
        </p:txBody>
      </p:sp>
      <p:sp>
        <p:nvSpPr>
          <p:cNvPr id="34" name="TextBox 33">
            <a:extLst>
              <a:ext uri="{FF2B5EF4-FFF2-40B4-BE49-F238E27FC236}">
                <a16:creationId xmlns:a16="http://schemas.microsoft.com/office/drawing/2014/main" id="{E8B6CFC3-E6F1-B73A-952F-F608C8DE2D31}"/>
              </a:ext>
            </a:extLst>
          </p:cNvPr>
          <p:cNvSpPr txBox="1"/>
          <p:nvPr/>
        </p:nvSpPr>
        <p:spPr>
          <a:xfrm>
            <a:off x="7658935" y="1305850"/>
            <a:ext cx="3943861" cy="2758202"/>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u="sng">
                <a:latin typeface="Arial" panose="020B0604020202020204" pitchFamily="34" charset="0"/>
                <a:cs typeface="Arial" panose="020B0604020202020204" pitchFamily="34" charset="0"/>
              </a:rPr>
              <a:t>Completing the Application</a:t>
            </a:r>
          </a:p>
          <a:p>
            <a:pPr marL="361950" indent="-276225">
              <a:buFont typeface="+mj-lt"/>
              <a:buAutoNum type="arabicPeriod"/>
            </a:pPr>
            <a:r>
              <a:rPr lang="en-GB" sz="1400" b="1">
                <a:latin typeface="Arial" panose="020B0604020202020204" pitchFamily="34" charset="0"/>
                <a:cs typeface="Arial" panose="020B0604020202020204" pitchFamily="34" charset="0"/>
              </a:rPr>
              <a:t>Review &amp; Agree – </a:t>
            </a:r>
            <a:r>
              <a:rPr lang="en-GB" sz="1400">
                <a:latin typeface="Arial" panose="020B0604020202020204" pitchFamily="34" charset="0"/>
                <a:cs typeface="Arial" panose="020B0604020202020204" pitchFamily="34" charset="0"/>
              </a:rPr>
              <a:t>Tick the box to confirm your agreement with the declaration.</a:t>
            </a:r>
          </a:p>
          <a:p>
            <a:pPr marL="361950" indent="-276225">
              <a:buFont typeface="+mj-lt"/>
              <a:buAutoNum type="arabicPeriod"/>
            </a:pPr>
            <a:r>
              <a:rPr lang="en-GB" sz="1400" b="1">
                <a:latin typeface="Arial" panose="020B0604020202020204" pitchFamily="34" charset="0"/>
                <a:cs typeface="Arial" panose="020B0604020202020204" pitchFamily="34" charset="0"/>
              </a:rPr>
              <a:t>Submit Application – </a:t>
            </a:r>
            <a:r>
              <a:rPr lang="en-GB" sz="1400">
                <a:latin typeface="Arial" panose="020B0604020202020204" pitchFamily="34" charset="0"/>
                <a:cs typeface="Arial" panose="020B0604020202020204" pitchFamily="34" charset="0"/>
              </a:rPr>
              <a:t>Click the "Submit" button to finalise your application.</a:t>
            </a:r>
          </a:p>
          <a:p>
            <a:pPr marL="361950" indent="-276225">
              <a:buFont typeface="+mj-lt"/>
              <a:buAutoNum type="arabicPeriod"/>
            </a:pPr>
            <a:r>
              <a:rPr lang="en-GB" sz="1400" b="1">
                <a:latin typeface="Arial" panose="020B0604020202020204" pitchFamily="34" charset="0"/>
                <a:cs typeface="Arial" panose="020B0604020202020204" pitchFamily="34" charset="0"/>
              </a:rPr>
              <a:t>Error Message – </a:t>
            </a:r>
            <a:r>
              <a:rPr lang="en-GB" sz="1400">
                <a:latin typeface="Arial" panose="020B0604020202020204" pitchFamily="34" charset="0"/>
                <a:cs typeface="Arial" panose="020B0604020202020204" pitchFamily="34" charset="0"/>
              </a:rPr>
              <a:t>If any issues are detected before submission, they must be corrected before the application can be successfully submitted.</a:t>
            </a:r>
          </a:p>
        </p:txBody>
      </p:sp>
      <p:sp>
        <p:nvSpPr>
          <p:cNvPr id="10" name="Oval 9">
            <a:extLst>
              <a:ext uri="{FF2B5EF4-FFF2-40B4-BE49-F238E27FC236}">
                <a16:creationId xmlns:a16="http://schemas.microsoft.com/office/drawing/2014/main" id="{36ADF49B-AB2B-BC24-A026-D23141AB2B6F}"/>
              </a:ext>
            </a:extLst>
          </p:cNvPr>
          <p:cNvSpPr/>
          <p:nvPr/>
        </p:nvSpPr>
        <p:spPr>
          <a:xfrm>
            <a:off x="195966" y="389251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F5A478B1-EA25-E0A3-1969-7FF8D68DB78A}"/>
              </a:ext>
            </a:extLst>
          </p:cNvPr>
          <p:cNvSpPr/>
          <p:nvPr/>
        </p:nvSpPr>
        <p:spPr>
          <a:xfrm>
            <a:off x="1303327" y="412050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2" name="Oval 11">
            <a:extLst>
              <a:ext uri="{FF2B5EF4-FFF2-40B4-BE49-F238E27FC236}">
                <a16:creationId xmlns:a16="http://schemas.microsoft.com/office/drawing/2014/main" id="{5D55BBDD-AA0D-BCB4-E109-22C9AAEB2914}"/>
              </a:ext>
            </a:extLst>
          </p:cNvPr>
          <p:cNvSpPr/>
          <p:nvPr/>
        </p:nvSpPr>
        <p:spPr>
          <a:xfrm>
            <a:off x="8875717" y="517001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Tree>
    <p:extLst>
      <p:ext uri="{BB962C8B-B14F-4D97-AF65-F5344CB8AC3E}">
        <p14:creationId xmlns:p14="http://schemas.microsoft.com/office/powerpoint/2010/main" val="3277182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6A249-B5F8-F5E7-EF86-ECCDF13034B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79A7878-A1A8-8A73-686E-D95896B51900}"/>
              </a:ext>
            </a:extLst>
          </p:cNvPr>
          <p:cNvPicPr>
            <a:picLocks noChangeAspect="1"/>
          </p:cNvPicPr>
          <p:nvPr/>
        </p:nvPicPr>
        <p:blipFill>
          <a:blip r:embed="rId2"/>
          <a:stretch>
            <a:fillRect/>
          </a:stretch>
        </p:blipFill>
        <p:spPr>
          <a:xfrm>
            <a:off x="358312" y="802906"/>
            <a:ext cx="6309907" cy="2865368"/>
          </a:xfrm>
          <a:prstGeom prst="rect">
            <a:avLst/>
          </a:prstGeom>
        </p:spPr>
      </p:pic>
      <p:pic>
        <p:nvPicPr>
          <p:cNvPr id="4" name="Picture 3">
            <a:extLst>
              <a:ext uri="{FF2B5EF4-FFF2-40B4-BE49-F238E27FC236}">
                <a16:creationId xmlns:a16="http://schemas.microsoft.com/office/drawing/2014/main" id="{1CA64AC4-2123-A5B3-CE9C-3F1C15AF9E49}"/>
              </a:ext>
            </a:extLst>
          </p:cNvPr>
          <p:cNvPicPr>
            <a:picLocks noChangeAspect="1"/>
          </p:cNvPicPr>
          <p:nvPr/>
        </p:nvPicPr>
        <p:blipFill>
          <a:blip r:embed="rId3"/>
          <a:stretch>
            <a:fillRect/>
          </a:stretch>
        </p:blipFill>
        <p:spPr>
          <a:xfrm>
            <a:off x="835381" y="2944108"/>
            <a:ext cx="6328196" cy="2981202"/>
          </a:xfrm>
          <a:prstGeom prst="rect">
            <a:avLst/>
          </a:prstGeom>
        </p:spPr>
      </p:pic>
      <p:sp>
        <p:nvSpPr>
          <p:cNvPr id="5" name="Title 1">
            <a:extLst>
              <a:ext uri="{FF2B5EF4-FFF2-40B4-BE49-F238E27FC236}">
                <a16:creationId xmlns:a16="http://schemas.microsoft.com/office/drawing/2014/main" id="{E4C5B665-FFBF-8D8D-0973-3F3D61CB4D8C}"/>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Application Review -  Notifications</a:t>
            </a:r>
          </a:p>
        </p:txBody>
      </p:sp>
      <p:grpSp>
        <p:nvGrpSpPr>
          <p:cNvPr id="6" name="Group 5">
            <a:extLst>
              <a:ext uri="{FF2B5EF4-FFF2-40B4-BE49-F238E27FC236}">
                <a16:creationId xmlns:a16="http://schemas.microsoft.com/office/drawing/2014/main" id="{84D4C6AA-73BC-3BBF-F598-1D33CFA506A0}"/>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00B8784E-29E8-9CD1-44B8-75C3520D19FA}"/>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3ED288B-81CA-5987-4F87-6F61F899D54F}"/>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A0D9451-08A7-1514-D2EA-E37186AA6DC5}"/>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F80F80AE-735A-4885-D9E0-893BD3EAF33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D52668E4-3BEB-5BEB-5E0A-67A4C72D6018}"/>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F0666AC5-46B2-6501-7EDD-B670EC33AB6C}"/>
              </a:ext>
            </a:extLst>
          </p:cNvPr>
          <p:cNvSpPr>
            <a:spLocks noGrp="1"/>
          </p:cNvSpPr>
          <p:nvPr>
            <p:ph type="sldNum" sz="quarter" idx="12"/>
          </p:nvPr>
        </p:nvSpPr>
        <p:spPr/>
        <p:txBody>
          <a:bodyPr/>
          <a:lstStyle/>
          <a:p>
            <a:fld id="{9C7F4663-8671-481E-A654-2F844991173A}" type="slidenum">
              <a:rPr lang="en-GB" smtClean="0"/>
              <a:t>23</a:t>
            </a:fld>
            <a:endParaRPr lang="en-GB"/>
          </a:p>
        </p:txBody>
      </p:sp>
      <p:sp>
        <p:nvSpPr>
          <p:cNvPr id="34" name="TextBox 33">
            <a:extLst>
              <a:ext uri="{FF2B5EF4-FFF2-40B4-BE49-F238E27FC236}">
                <a16:creationId xmlns:a16="http://schemas.microsoft.com/office/drawing/2014/main" id="{BAC618C2-38DC-CEE4-C626-E87F8A13FBAC}"/>
              </a:ext>
            </a:extLst>
          </p:cNvPr>
          <p:cNvSpPr txBox="1"/>
          <p:nvPr/>
        </p:nvSpPr>
        <p:spPr>
          <a:xfrm>
            <a:off x="7725610" y="2088930"/>
            <a:ext cx="3943861" cy="2758202"/>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buNone/>
            </a:pPr>
            <a:r>
              <a:rPr lang="en-GB" sz="1600" b="1" u="sng">
                <a:latin typeface="Arial" panose="020B0604020202020204" pitchFamily="34" charset="0"/>
                <a:cs typeface="Arial" panose="020B0604020202020204" pitchFamily="34" charset="0"/>
              </a:rPr>
              <a:t>Reviewed Application</a:t>
            </a:r>
          </a:p>
          <a:p>
            <a:pPr>
              <a:buNone/>
            </a:pPr>
            <a:r>
              <a:rPr lang="en-GB" sz="1400">
                <a:latin typeface="Arial" panose="020B0604020202020204" pitchFamily="34" charset="0"/>
                <a:cs typeface="Arial" panose="020B0604020202020204" pitchFamily="34" charset="0"/>
              </a:rPr>
              <a:t>Once the application has been reviewed, any queries or issues will be highlighted for your attention.</a:t>
            </a:r>
          </a:p>
          <a:p>
            <a:pPr marL="228600" indent="-228600">
              <a:buFont typeface="+mj-lt"/>
              <a:buAutoNum type="arabicPeriod"/>
            </a:pPr>
            <a:r>
              <a:rPr lang="en-GB" sz="1400" b="1">
                <a:latin typeface="Arial"/>
                <a:cs typeface="Arial"/>
              </a:rPr>
              <a:t>Your Notifications – </a:t>
            </a:r>
            <a:r>
              <a:rPr lang="en-GB" sz="1400">
                <a:latin typeface="Arial"/>
                <a:cs typeface="Arial"/>
              </a:rPr>
              <a:t>Available on your </a:t>
            </a:r>
            <a:r>
              <a:rPr lang="en-GB" sz="1400" b="1">
                <a:latin typeface="Arial"/>
                <a:cs typeface="Arial"/>
              </a:rPr>
              <a:t>Approvals Dashboard</a:t>
            </a:r>
            <a:r>
              <a:rPr lang="en-GB" sz="1400">
                <a:latin typeface="Arial"/>
                <a:cs typeface="Arial"/>
              </a:rPr>
              <a:t>, notifications related to your application will appear.</a:t>
            </a:r>
          </a:p>
          <a:p>
            <a:pPr marL="228600" indent="-228600">
              <a:buFont typeface="+mj-lt"/>
              <a:buAutoNum type="arabicPeriod"/>
            </a:pPr>
            <a:r>
              <a:rPr lang="en-GB" sz="1400" b="1">
                <a:latin typeface="Arial" panose="020B0604020202020204" pitchFamily="34" charset="0"/>
                <a:cs typeface="Arial" panose="020B0604020202020204" pitchFamily="34" charset="0"/>
              </a:rPr>
              <a:t>New Note - </a:t>
            </a:r>
            <a:r>
              <a:rPr lang="en-GB" sz="1400">
                <a:latin typeface="Arial" panose="020B0604020202020204" pitchFamily="34" charset="0"/>
                <a:cs typeface="Arial" panose="020B0604020202020204" pitchFamily="34" charset="0"/>
              </a:rPr>
              <a:t>Selecting a notification will open a New</a:t>
            </a:r>
            <a:r>
              <a:rPr lang="en-GB" sz="1400" b="1">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Note window, which includes a link to the application for further review and action.</a:t>
            </a:r>
          </a:p>
        </p:txBody>
      </p:sp>
      <p:sp>
        <p:nvSpPr>
          <p:cNvPr id="10" name="Oval 9">
            <a:extLst>
              <a:ext uri="{FF2B5EF4-FFF2-40B4-BE49-F238E27FC236}">
                <a16:creationId xmlns:a16="http://schemas.microsoft.com/office/drawing/2014/main" id="{8F1372EB-F00A-D9AE-162B-6D422047F6EF}"/>
              </a:ext>
            </a:extLst>
          </p:cNvPr>
          <p:cNvSpPr/>
          <p:nvPr/>
        </p:nvSpPr>
        <p:spPr>
          <a:xfrm>
            <a:off x="4596516" y="218509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88D114C6-090F-A7BF-2EB7-C475FFF50696}"/>
              </a:ext>
            </a:extLst>
          </p:cNvPr>
          <p:cNvSpPr/>
          <p:nvPr/>
        </p:nvSpPr>
        <p:spPr>
          <a:xfrm>
            <a:off x="2808277" y="421514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Tree>
    <p:extLst>
      <p:ext uri="{BB962C8B-B14F-4D97-AF65-F5344CB8AC3E}">
        <p14:creationId xmlns:p14="http://schemas.microsoft.com/office/powerpoint/2010/main" val="72582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6BE03-ADEF-9D74-3CCA-14432DF94979}"/>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A416CC51-CAA9-9B94-5BFF-F0414FBA7821}"/>
              </a:ext>
            </a:extLst>
          </p:cNvPr>
          <p:cNvPicPr>
            <a:picLocks noChangeAspect="1"/>
          </p:cNvPicPr>
          <p:nvPr/>
        </p:nvPicPr>
        <p:blipFill>
          <a:blip r:embed="rId2"/>
          <a:stretch>
            <a:fillRect/>
          </a:stretch>
        </p:blipFill>
        <p:spPr>
          <a:xfrm>
            <a:off x="238185" y="884054"/>
            <a:ext cx="6826590" cy="3345180"/>
          </a:xfrm>
          <a:prstGeom prst="rect">
            <a:avLst/>
          </a:prstGeom>
          <a:ln w="12700">
            <a:solidFill>
              <a:schemeClr val="tx1"/>
            </a:solidFill>
          </a:ln>
          <a:effectLst>
            <a:outerShdw blurRad="50800" dist="38100" dir="5400000" algn="t" rotWithShape="0">
              <a:prstClr val="black">
                <a:alpha val="40000"/>
              </a:prstClr>
            </a:outerShdw>
          </a:effectLst>
        </p:spPr>
      </p:pic>
      <p:pic>
        <p:nvPicPr>
          <p:cNvPr id="19" name="Picture 18">
            <a:extLst>
              <a:ext uri="{FF2B5EF4-FFF2-40B4-BE49-F238E27FC236}">
                <a16:creationId xmlns:a16="http://schemas.microsoft.com/office/drawing/2014/main" id="{D3808D5A-59CB-67B8-5EEE-33DF475CA52E}"/>
              </a:ext>
            </a:extLst>
          </p:cNvPr>
          <p:cNvPicPr>
            <a:picLocks noChangeAspect="1"/>
          </p:cNvPicPr>
          <p:nvPr/>
        </p:nvPicPr>
        <p:blipFill>
          <a:blip r:embed="rId3"/>
          <a:stretch>
            <a:fillRect/>
          </a:stretch>
        </p:blipFill>
        <p:spPr>
          <a:xfrm>
            <a:off x="2202905" y="3755055"/>
            <a:ext cx="3736078" cy="2299125"/>
          </a:xfrm>
          <a:prstGeom prst="rect">
            <a:avLst/>
          </a:prstGeom>
          <a:ln w="12700">
            <a:solidFill>
              <a:schemeClr val="tx1"/>
            </a:solidFill>
          </a:ln>
          <a:effectLst>
            <a:outerShdw blurRad="50800" dist="38100" dir="5400000" algn="t" rotWithShape="0">
              <a:prstClr val="black">
                <a:alpha val="40000"/>
              </a:prstClr>
            </a:outerShdw>
          </a:effectLst>
        </p:spPr>
      </p:pic>
      <p:sp>
        <p:nvSpPr>
          <p:cNvPr id="5" name="Title 1">
            <a:extLst>
              <a:ext uri="{FF2B5EF4-FFF2-40B4-BE49-F238E27FC236}">
                <a16:creationId xmlns:a16="http://schemas.microsoft.com/office/drawing/2014/main" id="{CF6AEEA3-29AC-D7BB-33A4-FE70042A8EF0}"/>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Application Review -  Assessor Feedback</a:t>
            </a:r>
          </a:p>
        </p:txBody>
      </p:sp>
      <p:grpSp>
        <p:nvGrpSpPr>
          <p:cNvPr id="6" name="Group 5">
            <a:extLst>
              <a:ext uri="{FF2B5EF4-FFF2-40B4-BE49-F238E27FC236}">
                <a16:creationId xmlns:a16="http://schemas.microsoft.com/office/drawing/2014/main" id="{80ACA31D-FF9C-AB29-46FD-D9981B5E8030}"/>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583B3980-49AE-3EF1-ECF6-FC327E0FB6D2}"/>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731DE12-4ACD-27C5-B4CA-F9352F1018B1}"/>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5F79C28-8923-B0A3-9E83-1CE52B5F2718}"/>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4FACB81B-9407-236C-48DA-1F6D7EC2BCA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61FEFA83-85E8-9383-CCB4-D80A58F927FB}"/>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2158145B-748D-143D-0117-7E2DFF674921}"/>
              </a:ext>
            </a:extLst>
          </p:cNvPr>
          <p:cNvSpPr>
            <a:spLocks noGrp="1"/>
          </p:cNvSpPr>
          <p:nvPr>
            <p:ph type="sldNum" sz="quarter" idx="12"/>
          </p:nvPr>
        </p:nvSpPr>
        <p:spPr/>
        <p:txBody>
          <a:bodyPr/>
          <a:lstStyle/>
          <a:p>
            <a:fld id="{9C7F4663-8671-481E-A654-2F844991173A}" type="slidenum">
              <a:rPr lang="en-GB" smtClean="0"/>
              <a:t>24</a:t>
            </a:fld>
            <a:endParaRPr lang="en-GB"/>
          </a:p>
        </p:txBody>
      </p:sp>
      <p:sp>
        <p:nvSpPr>
          <p:cNvPr id="10" name="Oval 9">
            <a:extLst>
              <a:ext uri="{FF2B5EF4-FFF2-40B4-BE49-F238E27FC236}">
                <a16:creationId xmlns:a16="http://schemas.microsoft.com/office/drawing/2014/main" id="{1D7C0030-9482-DF7D-3D6B-25BDE9AA17CB}"/>
              </a:ext>
            </a:extLst>
          </p:cNvPr>
          <p:cNvSpPr/>
          <p:nvPr/>
        </p:nvSpPr>
        <p:spPr>
          <a:xfrm>
            <a:off x="5671749" y="511349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B3C90ED0-CA0D-FFF2-E1A1-02C1B0EC2867}"/>
              </a:ext>
            </a:extLst>
          </p:cNvPr>
          <p:cNvSpPr/>
          <p:nvPr/>
        </p:nvSpPr>
        <p:spPr>
          <a:xfrm>
            <a:off x="4070944" y="272129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grpSp>
        <p:nvGrpSpPr>
          <p:cNvPr id="4" name="Group 3">
            <a:extLst>
              <a:ext uri="{FF2B5EF4-FFF2-40B4-BE49-F238E27FC236}">
                <a16:creationId xmlns:a16="http://schemas.microsoft.com/office/drawing/2014/main" id="{F2A86EC9-FFAB-8AC5-53EC-218502432950}"/>
              </a:ext>
            </a:extLst>
          </p:cNvPr>
          <p:cNvGrpSpPr/>
          <p:nvPr/>
        </p:nvGrpSpPr>
        <p:grpSpPr>
          <a:xfrm>
            <a:off x="7161198" y="811225"/>
            <a:ext cx="4850802" cy="5198150"/>
            <a:chOff x="7659627" y="838891"/>
            <a:chExt cx="4357527" cy="5198150"/>
          </a:xfrm>
        </p:grpSpPr>
        <p:sp>
          <p:nvSpPr>
            <p:cNvPr id="34" name="TextBox 33">
              <a:extLst>
                <a:ext uri="{FF2B5EF4-FFF2-40B4-BE49-F238E27FC236}">
                  <a16:creationId xmlns:a16="http://schemas.microsoft.com/office/drawing/2014/main" id="{7C9012CE-F67F-81D8-A39E-8C202DD879CE}"/>
                </a:ext>
              </a:extLst>
            </p:cNvPr>
            <p:cNvSpPr txBox="1"/>
            <p:nvPr/>
          </p:nvSpPr>
          <p:spPr>
            <a:xfrm>
              <a:off x="7659627" y="838891"/>
              <a:ext cx="4357527" cy="5198150"/>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buNone/>
              </a:pPr>
              <a:r>
                <a:rPr lang="en-GB" sz="1400" b="1" u="sng">
                  <a:latin typeface="Arial" panose="020B0604020202020204" pitchFamily="34" charset="0"/>
                  <a:cs typeface="Arial" panose="020B0604020202020204" pitchFamily="34" charset="0"/>
                </a:rPr>
                <a:t>Reviewing Assessor Feedback</a:t>
              </a:r>
            </a:p>
            <a:p>
              <a:pPr>
                <a:buNone/>
              </a:pPr>
              <a:r>
                <a:rPr lang="en-GB" sz="1200">
                  <a:latin typeface="Arial" panose="020B0604020202020204" pitchFamily="34" charset="0"/>
                  <a:cs typeface="Arial" panose="020B0604020202020204" pitchFamily="34" charset="0"/>
                </a:rPr>
                <a:t>After clicking the link in the ‘</a:t>
              </a:r>
              <a:r>
                <a:rPr lang="en-GB" sz="1200" b="1">
                  <a:latin typeface="Arial" panose="020B0604020202020204" pitchFamily="34" charset="0"/>
                  <a:cs typeface="Arial" panose="020B0604020202020204" pitchFamily="34" charset="0"/>
                </a:rPr>
                <a:t>New Note’</a:t>
              </a:r>
              <a:r>
                <a:rPr lang="en-GB" sz="1200">
                  <a:latin typeface="Arial" panose="020B0604020202020204" pitchFamily="34" charset="0"/>
                  <a:cs typeface="Arial" panose="020B0604020202020204" pitchFamily="34" charset="0"/>
                </a:rPr>
                <a:t> box, you will be directed to the relevant approval.</a:t>
              </a:r>
            </a:p>
            <a:p>
              <a:pPr>
                <a:buNone/>
              </a:pPr>
              <a:r>
                <a:rPr lang="en-GB" sz="1200">
                  <a:latin typeface="Arial" panose="020B0604020202020204" pitchFamily="34" charset="0"/>
                  <a:cs typeface="Arial" panose="020B0604020202020204" pitchFamily="34" charset="0"/>
                </a:rPr>
                <a:t>Throughout the application, you will see </a:t>
              </a:r>
              <a:r>
                <a:rPr lang="en-GB" sz="1200" b="1">
                  <a:latin typeface="Arial" panose="020B0604020202020204" pitchFamily="34" charset="0"/>
                  <a:cs typeface="Arial" panose="020B0604020202020204" pitchFamily="34" charset="0"/>
                </a:rPr>
                <a:t>coloured shapes</a:t>
              </a:r>
              <a:r>
                <a:rPr lang="en-GB" sz="1200">
                  <a:latin typeface="Arial" panose="020B0604020202020204" pitchFamily="34" charset="0"/>
                  <a:cs typeface="Arial" panose="020B0604020202020204" pitchFamily="34" charset="0"/>
                </a:rPr>
                <a:t> indicating different statuses:</a:t>
              </a:r>
            </a:p>
            <a:p>
              <a:r>
                <a:rPr lang="en-GB" sz="1200" b="1">
                  <a:solidFill>
                    <a:srgbClr val="FF0000"/>
                  </a:solidFill>
                  <a:latin typeface="Arial" panose="020B0604020202020204" pitchFamily="34" charset="0"/>
                  <a:cs typeface="Arial" panose="020B0604020202020204" pitchFamily="34" charset="0"/>
                </a:rPr>
                <a:t>*Red Box</a:t>
              </a:r>
              <a:r>
                <a:rPr lang="en-GB" sz="1200">
                  <a:solidFill>
                    <a:srgbClr val="FF0000"/>
                  </a:solidFill>
                  <a:latin typeface="Arial" panose="020B0604020202020204" pitchFamily="34" charset="0"/>
                  <a:cs typeface="Arial" panose="020B0604020202020204" pitchFamily="34" charset="0"/>
                </a:rPr>
                <a:t> </a:t>
              </a:r>
              <a:r>
                <a:rPr lang="en-GB" sz="1200">
                  <a:latin typeface="Arial" panose="020B0604020202020204" pitchFamily="34" charset="0"/>
                  <a:cs typeface="Arial" panose="020B0604020202020204" pitchFamily="34" charset="0"/>
                </a:rPr>
                <a:t>– A query or issue has been raised by the assessor.</a:t>
              </a:r>
            </a:p>
            <a:p>
              <a:r>
                <a:rPr lang="en-GB" sz="1200" b="1">
                  <a:solidFill>
                    <a:srgbClr val="FFC000"/>
                  </a:solidFill>
                  <a:latin typeface="Arial" panose="020B0604020202020204" pitchFamily="34" charset="0"/>
                  <a:cs typeface="Arial" panose="020B0604020202020204" pitchFamily="34" charset="0"/>
                </a:rPr>
                <a:t>*Amber</a:t>
              </a:r>
              <a:r>
                <a:rPr lang="en-GB" sz="1200">
                  <a:solidFill>
                    <a:srgbClr val="FFC000"/>
                  </a:solidFill>
                  <a:latin typeface="Arial" panose="020B0604020202020204" pitchFamily="34" charset="0"/>
                  <a:cs typeface="Arial" panose="020B0604020202020204" pitchFamily="34" charset="0"/>
                </a:rPr>
                <a:t> </a:t>
              </a:r>
              <a:r>
                <a:rPr lang="en-GB" sz="1200" b="1">
                  <a:solidFill>
                    <a:srgbClr val="FFC000"/>
                  </a:solidFill>
                  <a:latin typeface="Arial" panose="020B0604020202020204" pitchFamily="34" charset="0"/>
                  <a:cs typeface="Arial" panose="020B0604020202020204" pitchFamily="34" charset="0"/>
                </a:rPr>
                <a:t>Triangle</a:t>
              </a:r>
              <a:r>
                <a:rPr lang="en-GB" sz="1200">
                  <a:latin typeface="Arial" panose="020B0604020202020204" pitchFamily="34" charset="0"/>
                  <a:cs typeface="Arial" panose="020B0604020202020204" pitchFamily="34" charset="0"/>
                </a:rPr>
                <a:t>– You have responded to the query or issue.</a:t>
              </a:r>
            </a:p>
            <a:p>
              <a:pPr defTabSz="269875">
                <a:tabLst>
                  <a:tab pos="182563" algn="l"/>
                </a:tabLst>
              </a:pPr>
              <a:r>
                <a:rPr lang="en-GB" sz="1200" b="1">
                  <a:solidFill>
                    <a:srgbClr val="00B050"/>
                  </a:solidFill>
                  <a:latin typeface="Arial" panose="020B0604020202020204" pitchFamily="34" charset="0"/>
                  <a:cs typeface="Arial" panose="020B0604020202020204" pitchFamily="34" charset="0"/>
                </a:rPr>
                <a:t>*Green Circle</a:t>
              </a:r>
              <a:r>
                <a:rPr lang="en-GB" sz="1200">
                  <a:latin typeface="Arial" panose="020B0604020202020204" pitchFamily="34" charset="0"/>
                  <a:cs typeface="Arial" panose="020B0604020202020204" pitchFamily="34" charset="0"/>
                </a:rPr>
                <a:t> – The assessor has reviewed your response and marked the issue as resolved.</a:t>
              </a:r>
            </a:p>
            <a:p>
              <a:r>
                <a:rPr lang="en-GB" sz="1200">
                  <a:latin typeface="Arial" panose="020B0604020202020204" pitchFamily="34" charset="0"/>
                  <a:cs typeface="Arial" panose="020B0604020202020204" pitchFamily="34" charset="0"/>
                </a:rPr>
                <a:t>   – No issues were found in this section, and it is  locked from editing.</a:t>
              </a:r>
            </a:p>
            <a:p>
              <a:endParaRPr lang="en-GB" sz="1200">
                <a:latin typeface="Arial" panose="020B0604020202020204" pitchFamily="34" charset="0"/>
                <a:cs typeface="Arial" panose="020B0604020202020204" pitchFamily="34" charset="0"/>
              </a:endParaRPr>
            </a:p>
            <a:p>
              <a:pPr>
                <a:buNone/>
              </a:pPr>
              <a:r>
                <a:rPr lang="en-GB" sz="1200">
                  <a:latin typeface="Arial" panose="020B0604020202020204" pitchFamily="34" charset="0"/>
                  <a:cs typeface="Arial" panose="020B0604020202020204" pitchFamily="34" charset="0"/>
                </a:rPr>
                <a:t>Wherever you see a </a:t>
              </a:r>
              <a:r>
                <a:rPr lang="en-GB" sz="1200" b="1">
                  <a:solidFill>
                    <a:srgbClr val="FF0000"/>
                  </a:solidFill>
                  <a:latin typeface="Arial" panose="020B0604020202020204" pitchFamily="34" charset="0"/>
                  <a:cs typeface="Arial" panose="020B0604020202020204" pitchFamily="34" charset="0"/>
                </a:rPr>
                <a:t>Red Box</a:t>
              </a:r>
              <a:r>
                <a:rPr lang="en-GB" sz="1200">
                  <a:latin typeface="Arial" panose="020B0604020202020204" pitchFamily="34" charset="0"/>
                  <a:cs typeface="Arial" panose="020B0604020202020204" pitchFamily="34" charset="0"/>
                </a:rPr>
                <a:t>, there is a comment from the assessor. </a:t>
              </a:r>
            </a:p>
            <a:p>
              <a:pPr marL="228600" indent="-228600">
                <a:buFont typeface="+mj-lt"/>
                <a:buAutoNum type="arabicPeriod"/>
              </a:pPr>
              <a:r>
                <a:rPr lang="en-GB" sz="1200">
                  <a:latin typeface="Arial"/>
                  <a:cs typeface="Arial"/>
                </a:rPr>
                <a:t>Clicking on the asterisk will open a ‘sticky note’ style message. </a:t>
              </a:r>
            </a:p>
            <a:p>
              <a:pPr marL="228600" indent="-228600">
                <a:buFont typeface="+mj-lt"/>
                <a:buAutoNum type="arabicPeriod"/>
              </a:pPr>
              <a:r>
                <a:rPr lang="en-GB" sz="1200">
                  <a:latin typeface="Arial"/>
                  <a:cs typeface="Arial"/>
                </a:rPr>
                <a:t>If you need further clarification or wish to respond, you can do so via the communication window. </a:t>
              </a:r>
            </a:p>
            <a:p>
              <a:pPr marL="228600" indent="-228600">
                <a:buFont typeface="+mj-lt"/>
                <a:buAutoNum type="arabicPeriod"/>
              </a:pPr>
              <a:r>
                <a:rPr lang="en-GB" sz="1200">
                  <a:latin typeface="Arial"/>
                  <a:cs typeface="Arial"/>
                </a:rPr>
                <a:t>Once you’ve addressed all comments and made the necessary updates, you must resubmit your application using the ‘Complete Application’ tab. Your assessor will not be notified to review your changes unless you do this.</a:t>
              </a:r>
            </a:p>
            <a:p>
              <a:pPr marL="228600" indent="-228600">
                <a:buFont typeface="+mj-lt"/>
                <a:buAutoNum type="arabicPeriod"/>
              </a:pPr>
              <a:endParaRPr lang="en-GB" sz="1200">
                <a:latin typeface="Arial"/>
                <a:cs typeface="Arial"/>
              </a:endParaRPr>
            </a:p>
            <a:p>
              <a:r>
                <a:rPr lang="en-GB" sz="1200">
                  <a:latin typeface="Arial"/>
                  <a:cs typeface="Arial"/>
                </a:rPr>
                <a:t>If you make changes to a section where a note was placed, the </a:t>
              </a:r>
              <a:r>
                <a:rPr lang="en-GB" sz="1200" b="1">
                  <a:solidFill>
                    <a:srgbClr val="FF0000"/>
                  </a:solidFill>
                  <a:latin typeface="Arial"/>
                  <a:cs typeface="Arial"/>
                </a:rPr>
                <a:t>Red Box</a:t>
              </a:r>
              <a:r>
                <a:rPr lang="en-GB" sz="1200">
                  <a:latin typeface="Arial"/>
                  <a:cs typeface="Arial"/>
                </a:rPr>
                <a:t> will change to an </a:t>
              </a:r>
              <a:r>
                <a:rPr lang="en-GB" sz="1200" b="1">
                  <a:solidFill>
                    <a:srgbClr val="FFC000"/>
                  </a:solidFill>
                  <a:latin typeface="Arial"/>
                  <a:cs typeface="Arial"/>
                </a:rPr>
                <a:t>Amber Triangle</a:t>
              </a:r>
              <a:r>
                <a:rPr lang="en-GB" sz="1200">
                  <a:latin typeface="Arial"/>
                  <a:cs typeface="Arial"/>
                </a:rPr>
                <a:t>.</a:t>
              </a:r>
              <a:endParaRPr lang="en-GB">
                <a:latin typeface="Arial"/>
                <a:cs typeface="Arial"/>
              </a:endParaRPr>
            </a:p>
          </p:txBody>
        </p:sp>
        <p:pic>
          <p:nvPicPr>
            <p:cNvPr id="16" name="Picture 15">
              <a:extLst>
                <a:ext uri="{FF2B5EF4-FFF2-40B4-BE49-F238E27FC236}">
                  <a16:creationId xmlns:a16="http://schemas.microsoft.com/office/drawing/2014/main" id="{844CE7BA-8CD0-7F7F-FBB8-6A49FB630898}"/>
                </a:ext>
              </a:extLst>
            </p:cNvPr>
            <p:cNvPicPr>
              <a:picLocks noChangeAspect="1"/>
            </p:cNvPicPr>
            <p:nvPr/>
          </p:nvPicPr>
          <p:blipFill>
            <a:blip r:embed="rId5"/>
            <a:stretch>
              <a:fillRect/>
            </a:stretch>
          </p:blipFill>
          <p:spPr>
            <a:xfrm>
              <a:off x="7865521" y="2800719"/>
              <a:ext cx="192024" cy="192024"/>
            </a:xfrm>
            <a:prstGeom prst="rect">
              <a:avLst/>
            </a:prstGeom>
          </p:spPr>
        </p:pic>
      </p:grpSp>
      <p:sp>
        <p:nvSpPr>
          <p:cNvPr id="21" name="Oval 20">
            <a:extLst>
              <a:ext uri="{FF2B5EF4-FFF2-40B4-BE49-F238E27FC236}">
                <a16:creationId xmlns:a16="http://schemas.microsoft.com/office/drawing/2014/main" id="{EF8734F5-FA3D-16E7-DD89-EC563F8CCC4E}"/>
              </a:ext>
            </a:extLst>
          </p:cNvPr>
          <p:cNvSpPr/>
          <p:nvPr/>
        </p:nvSpPr>
        <p:spPr>
          <a:xfrm>
            <a:off x="4828141" y="272129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Tree>
    <p:extLst>
      <p:ext uri="{BB962C8B-B14F-4D97-AF65-F5344CB8AC3E}">
        <p14:creationId xmlns:p14="http://schemas.microsoft.com/office/powerpoint/2010/main" val="751589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0D6D5-DAFE-FBE5-991D-47CB75AF19BE}"/>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379C2A33-0F70-CB65-2240-7AC2E5DF3FD8}"/>
              </a:ext>
            </a:extLst>
          </p:cNvPr>
          <p:cNvPicPr>
            <a:picLocks noChangeAspect="1"/>
          </p:cNvPicPr>
          <p:nvPr/>
        </p:nvPicPr>
        <p:blipFill>
          <a:blip r:embed="rId2"/>
          <a:stretch>
            <a:fillRect/>
          </a:stretch>
        </p:blipFill>
        <p:spPr>
          <a:xfrm>
            <a:off x="206642" y="1170269"/>
            <a:ext cx="7246343" cy="2996566"/>
          </a:xfrm>
          <a:prstGeom prst="rect">
            <a:avLst/>
          </a:prstGeom>
          <a:ln w="12700">
            <a:solidFill>
              <a:schemeClr val="tx1"/>
            </a:solidFill>
          </a:ln>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EA9B44C5-C8CD-4234-A8A8-C8E8AE6E70D0}"/>
              </a:ext>
            </a:extLst>
          </p:cNvPr>
          <p:cNvPicPr>
            <a:picLocks noChangeAspect="1"/>
          </p:cNvPicPr>
          <p:nvPr/>
        </p:nvPicPr>
        <p:blipFill>
          <a:blip r:embed="rId3"/>
          <a:srcRect l="2699" r="10030" b="37158"/>
          <a:stretch/>
        </p:blipFill>
        <p:spPr>
          <a:xfrm>
            <a:off x="161521" y="3861397"/>
            <a:ext cx="5245580" cy="1961104"/>
          </a:xfrm>
          <a:prstGeom prst="rect">
            <a:avLst/>
          </a:prstGeom>
          <a:ln>
            <a:solidFill>
              <a:schemeClr val="tx1"/>
            </a:solidFill>
          </a:ln>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F8C24274-54B1-316C-39D4-FDD53689EE51}"/>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a:solidFill>
                  <a:schemeClr val="tx2">
                    <a:lumMod val="50000"/>
                    <a:lumOff val="50000"/>
                  </a:schemeClr>
                </a:solidFill>
                <a:latin typeface="Arial" panose="020B0604020202020204" pitchFamily="34" charset="0"/>
                <a:cs typeface="Arial" panose="020B0604020202020204" pitchFamily="34" charset="0"/>
              </a:rPr>
              <a:t>Application Review - Communication</a:t>
            </a:r>
          </a:p>
        </p:txBody>
      </p:sp>
      <p:grpSp>
        <p:nvGrpSpPr>
          <p:cNvPr id="6" name="Group 5">
            <a:extLst>
              <a:ext uri="{FF2B5EF4-FFF2-40B4-BE49-F238E27FC236}">
                <a16:creationId xmlns:a16="http://schemas.microsoft.com/office/drawing/2014/main" id="{1DF26C35-5D64-B76C-714A-A0B295D13686}"/>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EFA63109-C1C2-CDFA-DF51-C10CDBA873B3}"/>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4D652ED-85D9-E7A9-5BD6-5668E2397632}"/>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8A25911-2D22-46C6-A89C-A2FB14ED9D70}"/>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1BF1AF6D-E6BD-9B2E-8FFD-5C05ADDCFA7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D4607D52-E068-92D8-2732-7B21B6FFB0E1}"/>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2614BBB9-1B2F-E359-C95F-8CA45A6D9677}"/>
              </a:ext>
            </a:extLst>
          </p:cNvPr>
          <p:cNvSpPr>
            <a:spLocks noGrp="1"/>
          </p:cNvSpPr>
          <p:nvPr>
            <p:ph type="sldNum" sz="quarter" idx="12"/>
          </p:nvPr>
        </p:nvSpPr>
        <p:spPr/>
        <p:txBody>
          <a:bodyPr/>
          <a:lstStyle/>
          <a:p>
            <a:fld id="{9C7F4663-8671-481E-A654-2F844991173A}" type="slidenum">
              <a:rPr lang="en-GB" smtClean="0"/>
              <a:t>25</a:t>
            </a:fld>
            <a:endParaRPr lang="en-GB"/>
          </a:p>
        </p:txBody>
      </p:sp>
      <p:sp>
        <p:nvSpPr>
          <p:cNvPr id="34" name="TextBox 33">
            <a:extLst>
              <a:ext uri="{FF2B5EF4-FFF2-40B4-BE49-F238E27FC236}">
                <a16:creationId xmlns:a16="http://schemas.microsoft.com/office/drawing/2014/main" id="{41AF7C05-1A0F-FCD6-917D-80268BA3EB76}"/>
              </a:ext>
            </a:extLst>
          </p:cNvPr>
          <p:cNvSpPr txBox="1"/>
          <p:nvPr/>
        </p:nvSpPr>
        <p:spPr>
          <a:xfrm>
            <a:off x="7667925" y="1856676"/>
            <a:ext cx="4403073" cy="2996565"/>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en-GB" sz="1400" b="1" u="sng">
                <a:latin typeface="Arial" panose="020B0604020202020204" pitchFamily="34" charset="0"/>
                <a:cs typeface="Arial" panose="020B0604020202020204" pitchFamily="34" charset="0"/>
              </a:rPr>
              <a:t>Communication</a:t>
            </a:r>
          </a:p>
          <a:p>
            <a:pPr marL="228600" indent="-228600">
              <a:buFont typeface="+mj-lt"/>
              <a:buAutoNum type="alphaUcPeriod"/>
            </a:pPr>
            <a:r>
              <a:rPr lang="en-GB" sz="1200" b="1">
                <a:latin typeface="Arial" panose="020B0604020202020204" pitchFamily="34" charset="0"/>
                <a:cs typeface="Arial" panose="020B0604020202020204" pitchFamily="34" charset="0"/>
              </a:rPr>
              <a:t>Communications Tab</a:t>
            </a:r>
            <a:r>
              <a:rPr lang="en-GB" sz="1200">
                <a:latin typeface="Arial" panose="020B0604020202020204" pitchFamily="34" charset="0"/>
                <a:cs typeface="Arial" panose="020B0604020202020204" pitchFamily="34" charset="0"/>
              </a:rPr>
              <a:t> - will only become available once the application has been assigned to an assessor.</a:t>
            </a:r>
          </a:p>
          <a:p>
            <a:pPr lvl="2"/>
            <a:r>
              <a:rPr lang="en-GB" sz="1200" b="1" u="sng">
                <a:latin typeface="Arial" panose="020B0604020202020204" pitchFamily="34" charset="0"/>
                <a:cs typeface="Arial" panose="020B0604020202020204" pitchFamily="34" charset="0"/>
              </a:rPr>
              <a:t>Contacting the Assessor</a:t>
            </a:r>
          </a:p>
          <a:p>
            <a:pPr marL="228600" lvl="1" indent="-228600">
              <a:buFont typeface="+mj-lt"/>
              <a:buAutoNum type="arabicPeriod"/>
            </a:pPr>
            <a:r>
              <a:rPr lang="en-GB" sz="1200" b="1">
                <a:latin typeface="Arial" panose="020B0604020202020204" pitchFamily="34" charset="0"/>
                <a:cs typeface="Arial" panose="020B0604020202020204" pitchFamily="34" charset="0"/>
              </a:rPr>
              <a:t>Ask a Question </a:t>
            </a:r>
            <a:r>
              <a:rPr lang="en-GB" sz="1200">
                <a:latin typeface="Arial" panose="020B0604020202020204" pitchFamily="34" charset="0"/>
                <a:cs typeface="Arial" panose="020B0604020202020204" pitchFamily="34" charset="0"/>
              </a:rPr>
              <a:t>– can be used to contact the WRAS assessor responsible for your application.</a:t>
            </a:r>
          </a:p>
          <a:p>
            <a:pPr marL="228600" lvl="1" indent="-228600">
              <a:buFont typeface="+mj-lt"/>
              <a:buAutoNum type="arabicPeriod"/>
            </a:pPr>
            <a:r>
              <a:rPr lang="en-GB" sz="1200" b="1">
                <a:latin typeface="Arial" panose="020B0604020202020204" pitchFamily="34" charset="0"/>
                <a:cs typeface="Arial" panose="020B0604020202020204" pitchFamily="34" charset="0"/>
              </a:rPr>
              <a:t>Subject - </a:t>
            </a:r>
            <a:r>
              <a:rPr lang="en-GB" sz="1200">
                <a:latin typeface="Arial" panose="020B0604020202020204" pitchFamily="34" charset="0"/>
                <a:cs typeface="Arial" panose="020B0604020202020204" pitchFamily="34" charset="0"/>
              </a:rPr>
              <a:t>messages are required to have a title to enable sending a communication.</a:t>
            </a:r>
          </a:p>
          <a:p>
            <a:pPr marL="228600" lvl="1" indent="-228600">
              <a:buFont typeface="+mj-lt"/>
              <a:buAutoNum type="arabicPeriod"/>
            </a:pPr>
            <a:r>
              <a:rPr lang="en-GB" sz="1200" b="1">
                <a:latin typeface="Arial" panose="020B0604020202020204" pitchFamily="34" charset="0"/>
                <a:cs typeface="Arial" panose="020B0604020202020204" pitchFamily="34" charset="0"/>
              </a:rPr>
              <a:t>Message - </a:t>
            </a:r>
            <a:r>
              <a:rPr lang="en-GB" sz="1200">
                <a:latin typeface="Arial" panose="020B0604020202020204" pitchFamily="34" charset="0"/>
                <a:cs typeface="Arial" panose="020B0604020202020204" pitchFamily="34" charset="0"/>
              </a:rPr>
              <a:t> the subject must be relevant to the application and comply with WRAS impartiality guidelines.</a:t>
            </a:r>
          </a:p>
          <a:p>
            <a:pPr marL="228600" lvl="1" indent="-228600">
              <a:buFont typeface="+mj-lt"/>
              <a:buAutoNum type="arabicPeriod"/>
            </a:pPr>
            <a:r>
              <a:rPr lang="en-GB" sz="1200" b="1">
                <a:latin typeface="Arial" panose="020B0604020202020204" pitchFamily="34" charset="0"/>
                <a:cs typeface="Arial" panose="020B0604020202020204" pitchFamily="34" charset="0"/>
              </a:rPr>
              <a:t>Upload –</a:t>
            </a:r>
            <a:r>
              <a:rPr lang="en-GB" sz="1200">
                <a:latin typeface="Arial" panose="020B0604020202020204" pitchFamily="34" charset="0"/>
                <a:cs typeface="Arial" panose="020B0604020202020204" pitchFamily="34" charset="0"/>
              </a:rPr>
              <a:t> documents can be uploaded when you ask a question</a:t>
            </a:r>
            <a:endParaRPr lang="en-GB" sz="1200" b="1">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8CC068F4-CB19-B78C-85B3-456D77060ECD}"/>
              </a:ext>
            </a:extLst>
          </p:cNvPr>
          <p:cNvSpPr/>
          <p:nvPr/>
        </p:nvSpPr>
        <p:spPr>
          <a:xfrm>
            <a:off x="403163" y="317977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E687FFEE-132D-5318-862E-8DF800531A90}"/>
              </a:ext>
            </a:extLst>
          </p:cNvPr>
          <p:cNvSpPr/>
          <p:nvPr/>
        </p:nvSpPr>
        <p:spPr>
          <a:xfrm>
            <a:off x="2422345" y="419701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4" name="Oval 3">
            <a:extLst>
              <a:ext uri="{FF2B5EF4-FFF2-40B4-BE49-F238E27FC236}">
                <a16:creationId xmlns:a16="http://schemas.microsoft.com/office/drawing/2014/main" id="{630D7EC2-EA10-F866-DD32-D052D020B124}"/>
              </a:ext>
            </a:extLst>
          </p:cNvPr>
          <p:cNvSpPr/>
          <p:nvPr/>
        </p:nvSpPr>
        <p:spPr>
          <a:xfrm>
            <a:off x="2422345" y="496605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7" name="Oval 16">
            <a:extLst>
              <a:ext uri="{FF2B5EF4-FFF2-40B4-BE49-F238E27FC236}">
                <a16:creationId xmlns:a16="http://schemas.microsoft.com/office/drawing/2014/main" id="{E0BB339C-C8B4-B6AF-F549-34315004A88A}"/>
              </a:ext>
            </a:extLst>
          </p:cNvPr>
          <p:cNvSpPr/>
          <p:nvPr/>
        </p:nvSpPr>
        <p:spPr>
          <a:xfrm>
            <a:off x="4359702" y="254174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A</a:t>
            </a:r>
          </a:p>
        </p:txBody>
      </p:sp>
      <p:sp>
        <p:nvSpPr>
          <p:cNvPr id="19" name="Rectangle 18">
            <a:extLst>
              <a:ext uri="{FF2B5EF4-FFF2-40B4-BE49-F238E27FC236}">
                <a16:creationId xmlns:a16="http://schemas.microsoft.com/office/drawing/2014/main" id="{140BD88E-0A5D-F8E9-28DF-A1893312114B}"/>
              </a:ext>
            </a:extLst>
          </p:cNvPr>
          <p:cNvSpPr/>
          <p:nvPr/>
        </p:nvSpPr>
        <p:spPr>
          <a:xfrm>
            <a:off x="4948675" y="4446950"/>
            <a:ext cx="324691" cy="295541"/>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20" name="Oval 19">
            <a:extLst>
              <a:ext uri="{FF2B5EF4-FFF2-40B4-BE49-F238E27FC236}">
                <a16:creationId xmlns:a16="http://schemas.microsoft.com/office/drawing/2014/main" id="{B8A6C67F-EA8E-13AC-FBB6-0390FC73B3AE}"/>
              </a:ext>
            </a:extLst>
          </p:cNvPr>
          <p:cNvSpPr/>
          <p:nvPr/>
        </p:nvSpPr>
        <p:spPr>
          <a:xfrm>
            <a:off x="6654172" y="390829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cxnSp>
        <p:nvCxnSpPr>
          <p:cNvPr id="22" name="Straight Arrow Connector 21">
            <a:extLst>
              <a:ext uri="{FF2B5EF4-FFF2-40B4-BE49-F238E27FC236}">
                <a16:creationId xmlns:a16="http://schemas.microsoft.com/office/drawing/2014/main" id="{500A6314-9F59-91FF-BE9D-0E91AD55B7B3}"/>
              </a:ext>
            </a:extLst>
          </p:cNvPr>
          <p:cNvCxnSpPr>
            <a:cxnSpLocks/>
            <a:stCxn id="20" idx="2"/>
            <a:endCxn id="19" idx="3"/>
          </p:cNvCxnSpPr>
          <p:nvPr/>
        </p:nvCxnSpPr>
        <p:spPr>
          <a:xfrm flipH="1">
            <a:off x="5273366" y="4056063"/>
            <a:ext cx="1380806" cy="5386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3723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CEBB-1FFF-6303-37E5-5C4E7440B74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62A4C32-F9A5-637F-53B5-D43BA823B53E}"/>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a:solidFill>
                  <a:schemeClr val="tx2">
                    <a:lumMod val="50000"/>
                    <a:lumOff val="50000"/>
                  </a:schemeClr>
                </a:solidFill>
                <a:latin typeface="Arial" panose="020B0604020202020204" pitchFamily="34" charset="0"/>
                <a:cs typeface="Arial" panose="020B0604020202020204" pitchFamily="34" charset="0"/>
              </a:rPr>
              <a:t>Application Review - Communication</a:t>
            </a:r>
            <a:endParaRPr lang="en-GB" sz="3600" b="1" kern="0">
              <a:solidFill>
                <a:schemeClr val="tx2">
                  <a:lumMod val="50000"/>
                  <a:lumOff val="50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CC9D0809-4658-0320-4751-CE7AA1BACEF1}"/>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FE41770D-8285-5802-3509-B65B7690CF06}"/>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7648FD9-BFEE-71A8-F7C7-77E403D4A7EF}"/>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F7262BD-3933-7145-F78A-3C212A465546}"/>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E31DB1F4-6482-F3D2-1490-574638F7121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0ED266AE-B2F3-E31D-EABB-5AA08A7797D6}"/>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FCDE2D66-14A5-C9EE-2843-FFBF5D6587E4}"/>
              </a:ext>
            </a:extLst>
          </p:cNvPr>
          <p:cNvSpPr>
            <a:spLocks noGrp="1"/>
          </p:cNvSpPr>
          <p:nvPr>
            <p:ph type="sldNum" sz="quarter" idx="12"/>
          </p:nvPr>
        </p:nvSpPr>
        <p:spPr/>
        <p:txBody>
          <a:bodyPr/>
          <a:lstStyle/>
          <a:p>
            <a:fld id="{9C7F4663-8671-481E-A654-2F844991173A}" type="slidenum">
              <a:rPr lang="en-GB" smtClean="0"/>
              <a:t>26</a:t>
            </a:fld>
            <a:endParaRPr lang="en-GB"/>
          </a:p>
        </p:txBody>
      </p:sp>
      <p:pic>
        <p:nvPicPr>
          <p:cNvPr id="18" name="Picture 17">
            <a:extLst>
              <a:ext uri="{FF2B5EF4-FFF2-40B4-BE49-F238E27FC236}">
                <a16:creationId xmlns:a16="http://schemas.microsoft.com/office/drawing/2014/main" id="{03786E47-374F-B290-F3C2-491535DEECED}"/>
              </a:ext>
            </a:extLst>
          </p:cNvPr>
          <p:cNvPicPr>
            <a:picLocks noChangeAspect="1"/>
          </p:cNvPicPr>
          <p:nvPr/>
        </p:nvPicPr>
        <p:blipFill>
          <a:blip r:embed="rId3"/>
          <a:srcRect l="5844" t="976" r="10104" b="5374"/>
          <a:stretch/>
        </p:blipFill>
        <p:spPr>
          <a:xfrm>
            <a:off x="279315" y="898245"/>
            <a:ext cx="4540138" cy="4464831"/>
          </a:xfrm>
          <a:prstGeom prst="rect">
            <a:avLst/>
          </a:prstGeom>
          <a:ln>
            <a:solidFill>
              <a:schemeClr val="tx1"/>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9C77CDA8-E484-E7A5-6232-D1E7729451E3}"/>
              </a:ext>
            </a:extLst>
          </p:cNvPr>
          <p:cNvSpPr/>
          <p:nvPr/>
        </p:nvSpPr>
        <p:spPr>
          <a:xfrm>
            <a:off x="951019" y="108786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pic>
        <p:nvPicPr>
          <p:cNvPr id="20" name="Picture 19">
            <a:extLst>
              <a:ext uri="{FF2B5EF4-FFF2-40B4-BE49-F238E27FC236}">
                <a16:creationId xmlns:a16="http://schemas.microsoft.com/office/drawing/2014/main" id="{1AE61AA2-6297-74EA-35A9-099763F07F64}"/>
              </a:ext>
            </a:extLst>
          </p:cNvPr>
          <p:cNvPicPr>
            <a:picLocks noChangeAspect="1"/>
          </p:cNvPicPr>
          <p:nvPr/>
        </p:nvPicPr>
        <p:blipFill>
          <a:blip r:embed="rId4"/>
          <a:srcRect l="7450" t="3583" r="8552" b="34229"/>
          <a:stretch/>
        </p:blipFill>
        <p:spPr>
          <a:xfrm>
            <a:off x="1936706" y="2948876"/>
            <a:ext cx="4762500" cy="329845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7" name="Oval 16">
            <a:extLst>
              <a:ext uri="{FF2B5EF4-FFF2-40B4-BE49-F238E27FC236}">
                <a16:creationId xmlns:a16="http://schemas.microsoft.com/office/drawing/2014/main" id="{464470D6-2AD2-B67B-D161-D37C1925DEA5}"/>
              </a:ext>
            </a:extLst>
          </p:cNvPr>
          <p:cNvSpPr/>
          <p:nvPr/>
        </p:nvSpPr>
        <p:spPr>
          <a:xfrm>
            <a:off x="5927682" y="338670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pic>
        <p:nvPicPr>
          <p:cNvPr id="19" name="Picture 18">
            <a:extLst>
              <a:ext uri="{FF2B5EF4-FFF2-40B4-BE49-F238E27FC236}">
                <a16:creationId xmlns:a16="http://schemas.microsoft.com/office/drawing/2014/main" id="{A3171289-33D9-9FA2-6B48-08E450CE2C9A}"/>
              </a:ext>
            </a:extLst>
          </p:cNvPr>
          <p:cNvPicPr>
            <a:picLocks noChangeAspect="1"/>
          </p:cNvPicPr>
          <p:nvPr/>
        </p:nvPicPr>
        <p:blipFill>
          <a:blip r:embed="rId5"/>
          <a:srcRect l="23091" t="7734" r="19549" b="28121"/>
          <a:stretch/>
        </p:blipFill>
        <p:spPr>
          <a:xfrm>
            <a:off x="3107907" y="1058351"/>
            <a:ext cx="3733801" cy="2219325"/>
          </a:xfrm>
          <a:prstGeom prst="rect">
            <a:avLst/>
          </a:prstGeom>
          <a:ln w="9525">
            <a:solidFill>
              <a:schemeClr val="tx1"/>
            </a:solidFill>
          </a:ln>
          <a:effectLst>
            <a:outerShdw blurRad="50800" dist="38100" dir="2700000" algn="tl" rotWithShape="0">
              <a:prstClr val="black">
                <a:alpha val="40000"/>
              </a:prstClr>
            </a:outerShdw>
          </a:effectLst>
        </p:spPr>
      </p:pic>
      <p:sp>
        <p:nvSpPr>
          <p:cNvPr id="16" name="Oval 15">
            <a:extLst>
              <a:ext uri="{FF2B5EF4-FFF2-40B4-BE49-F238E27FC236}">
                <a16:creationId xmlns:a16="http://schemas.microsoft.com/office/drawing/2014/main" id="{CEC942B9-CD5B-9C9C-FD39-B2F51F3378E7}"/>
              </a:ext>
            </a:extLst>
          </p:cNvPr>
          <p:cNvSpPr/>
          <p:nvPr/>
        </p:nvSpPr>
        <p:spPr>
          <a:xfrm>
            <a:off x="6252374" y="134209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34" name="TextBox 33">
            <a:extLst>
              <a:ext uri="{FF2B5EF4-FFF2-40B4-BE49-F238E27FC236}">
                <a16:creationId xmlns:a16="http://schemas.microsoft.com/office/drawing/2014/main" id="{BF978898-1625-2504-2D81-502D31199F38}"/>
              </a:ext>
            </a:extLst>
          </p:cNvPr>
          <p:cNvSpPr txBox="1"/>
          <p:nvPr/>
        </p:nvSpPr>
        <p:spPr>
          <a:xfrm>
            <a:off x="6974565" y="764268"/>
            <a:ext cx="5022930" cy="5535692"/>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buNone/>
            </a:pPr>
            <a:r>
              <a:rPr lang="en-GB" sz="1400" b="1" u="sng">
                <a:latin typeface="Arial" panose="020B0604020202020204" pitchFamily="34" charset="0"/>
                <a:cs typeface="Arial" panose="020B0604020202020204" pitchFamily="34" charset="0"/>
              </a:rPr>
              <a:t>Important Communication</a:t>
            </a:r>
          </a:p>
          <a:p>
            <a:pPr>
              <a:buNone/>
            </a:pPr>
            <a:r>
              <a:rPr lang="en-GB" sz="1100">
                <a:latin typeface="Arial" panose="020B0604020202020204" pitchFamily="34" charset="0"/>
                <a:cs typeface="Arial" panose="020B0604020202020204" pitchFamily="34" charset="0"/>
              </a:rPr>
              <a:t>Throughout the WRAS application process, several key types of communication will be used to keep you informed and guide you through each stage:</a:t>
            </a:r>
          </a:p>
          <a:p>
            <a:pPr>
              <a:buFont typeface="+mj-lt"/>
              <a:buAutoNum type="arabicPeriod"/>
            </a:pPr>
            <a:r>
              <a:rPr lang="en-GB" sz="1100" b="1">
                <a:latin typeface="Arial" panose="020B0604020202020204" pitchFamily="34" charset="0"/>
                <a:cs typeface="Arial" panose="020B0604020202020204" pitchFamily="34" charset="0"/>
              </a:rPr>
              <a:t>Testing &amp; Sample Requirements</a:t>
            </a:r>
            <a:endParaRPr lang="en-GB" sz="1100">
              <a:latin typeface="Arial" panose="020B0604020202020204" pitchFamily="34" charset="0"/>
              <a:cs typeface="Arial" panose="020B0604020202020204" pitchFamily="34" charset="0"/>
            </a:endParaRPr>
          </a:p>
          <a:p>
            <a:pPr marL="742950" lvl="1" indent="-285750">
              <a:buFont typeface="+mj-lt"/>
              <a:buAutoNum type="alphaLcParenR"/>
            </a:pPr>
            <a:r>
              <a:rPr lang="en-GB" sz="1100">
                <a:latin typeface="Arial" panose="020B0604020202020204" pitchFamily="34" charset="0"/>
                <a:cs typeface="Arial" panose="020B0604020202020204" pitchFamily="34" charset="0"/>
              </a:rPr>
              <a:t>Once your application has been reviewed and any queries resolved, you will receive communication detailing the testing and sample requirements.</a:t>
            </a:r>
          </a:p>
          <a:p>
            <a:pPr marL="742950" lvl="1" indent="-285750">
              <a:buFont typeface="+mj-lt"/>
              <a:buAutoNum type="alphaLcParenR"/>
            </a:pPr>
            <a:r>
              <a:rPr lang="en-GB" sz="1100">
                <a:latin typeface="Arial" panose="020B0604020202020204" pitchFamily="34" charset="0"/>
                <a:cs typeface="Arial" panose="020B0604020202020204" pitchFamily="34" charset="0"/>
              </a:rPr>
              <a:t>The document outline sample to be tested at a WRAS recognised laboratory.</a:t>
            </a:r>
          </a:p>
          <a:p>
            <a:pPr marL="742950" lvl="1" indent="-285750">
              <a:buAutoNum type="alphaLcParenR"/>
            </a:pPr>
            <a:r>
              <a:rPr lang="en-GB" sz="1100">
                <a:latin typeface="Arial"/>
                <a:cs typeface="Arial"/>
              </a:rPr>
              <a:t>You must send requested samples to WRAS </a:t>
            </a:r>
          </a:p>
          <a:p>
            <a:pPr marL="742950" lvl="1" indent="-285750">
              <a:buFont typeface="+mj-lt"/>
              <a:buAutoNum type="alphaLcParenR"/>
            </a:pPr>
            <a:r>
              <a:rPr lang="en-GB" sz="1100">
                <a:latin typeface="Arial" panose="020B0604020202020204" pitchFamily="34" charset="0"/>
                <a:cs typeface="Arial" panose="020B0604020202020204" pitchFamily="34" charset="0"/>
              </a:rPr>
              <a:t>A response is required to confirm whether you will collect the samples after approval or if WRAS should dispose of them on your behalf.</a:t>
            </a:r>
          </a:p>
          <a:p>
            <a:pPr>
              <a:buFont typeface="+mj-lt"/>
              <a:buAutoNum type="arabicPeriod"/>
            </a:pPr>
            <a:r>
              <a:rPr lang="en-GB" sz="1100" b="1">
                <a:latin typeface="Arial" panose="020B0604020202020204" pitchFamily="34" charset="0"/>
                <a:cs typeface="Arial" panose="020B0604020202020204" pitchFamily="34" charset="0"/>
              </a:rPr>
              <a:t>Submitting Test Reports</a:t>
            </a:r>
            <a:endParaRPr lang="en-GB" sz="1100">
              <a:latin typeface="Arial" panose="020B0604020202020204" pitchFamily="34" charset="0"/>
              <a:cs typeface="Arial" panose="020B0604020202020204" pitchFamily="34" charset="0"/>
            </a:endParaRPr>
          </a:p>
          <a:p>
            <a:pPr marL="742950" lvl="1" indent="-285750">
              <a:buFont typeface="+mj-lt"/>
              <a:buAutoNum type="alphaLcParenR"/>
            </a:pPr>
            <a:r>
              <a:rPr lang="en-GB" sz="1100">
                <a:latin typeface="Arial" panose="020B0604020202020204" pitchFamily="34" charset="0"/>
                <a:cs typeface="Arial" panose="020B0604020202020204" pitchFamily="34" charset="0"/>
              </a:rPr>
              <a:t>After testing is complete at your chosen recognised laboratory, you must communicate your results by uploading the test report via the communication function.</a:t>
            </a:r>
          </a:p>
          <a:p>
            <a:pPr marL="742950" lvl="1" indent="-285750">
              <a:buFont typeface="+mj-lt"/>
              <a:buAutoNum type="alphaLcParenR"/>
            </a:pPr>
            <a:r>
              <a:rPr lang="en-GB" sz="1100">
                <a:latin typeface="Arial" panose="020B0604020202020204" pitchFamily="34" charset="0"/>
                <a:cs typeface="Arial" panose="020B0604020202020204" pitchFamily="34" charset="0"/>
              </a:rPr>
              <a:t>Once reviewed, the assessor will confirm completion and move the report to the test report folder.</a:t>
            </a:r>
          </a:p>
          <a:p>
            <a:pPr>
              <a:buFont typeface="+mj-lt"/>
              <a:buAutoNum type="arabicPeriod"/>
            </a:pPr>
            <a:r>
              <a:rPr lang="en-GB" sz="1100" b="1">
                <a:latin typeface="Arial" panose="020B0604020202020204" pitchFamily="34" charset="0"/>
                <a:cs typeface="Arial" panose="020B0604020202020204" pitchFamily="34" charset="0"/>
              </a:rPr>
              <a:t>Decision &amp; Approval Notification</a:t>
            </a:r>
            <a:endParaRPr lang="en-GB" sz="1100">
              <a:latin typeface="Arial" panose="020B0604020202020204" pitchFamily="34" charset="0"/>
              <a:cs typeface="Arial" panose="020B0604020202020204" pitchFamily="34" charset="0"/>
            </a:endParaRPr>
          </a:p>
          <a:p>
            <a:pPr marL="742950" lvl="1" indent="-285750">
              <a:buFont typeface="+mj-lt"/>
              <a:buAutoNum type="alphaLcParenR"/>
            </a:pPr>
            <a:r>
              <a:rPr lang="en-GB" sz="1100">
                <a:latin typeface="Arial"/>
                <a:cs typeface="Arial"/>
              </a:rPr>
              <a:t>Once the test report has been reviewed, the assessor will identify the next steps and submit the application to a decision maker if appropriate.</a:t>
            </a:r>
          </a:p>
          <a:p>
            <a:pPr marL="742950" lvl="1" indent="-285750">
              <a:buFont typeface="+mj-lt"/>
              <a:buAutoNum type="alphaLcParenR"/>
            </a:pPr>
            <a:r>
              <a:rPr lang="en-GB" sz="1100">
                <a:latin typeface="Arial" panose="020B0604020202020204" pitchFamily="34" charset="0"/>
                <a:cs typeface="Arial" panose="020B0604020202020204" pitchFamily="34" charset="0"/>
              </a:rPr>
              <a:t>You will receive a final approval notification once the decision maker confirms that all WRAS criteria have been met.</a:t>
            </a:r>
          </a:p>
          <a:p>
            <a:pPr marL="742950" lvl="1" indent="-285750">
              <a:buAutoNum type="alphaLcParenR"/>
            </a:pPr>
            <a:r>
              <a:rPr lang="en-GB" sz="1100">
                <a:latin typeface="Arial"/>
                <a:cs typeface="Arial"/>
              </a:rPr>
              <a:t>You will be able to view and download your approval documents in my approvals section on the portal.</a:t>
            </a:r>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247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DC4E1-8F15-8C9F-A935-E3CA97079F6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EAA6D33-F0AE-5A2E-5E5C-4F67A685E858}"/>
              </a:ext>
            </a:extLst>
          </p:cNvPr>
          <p:cNvPicPr>
            <a:picLocks noChangeAspect="1"/>
          </p:cNvPicPr>
          <p:nvPr/>
        </p:nvPicPr>
        <p:blipFill>
          <a:blip r:embed="rId2"/>
          <a:stretch>
            <a:fillRect/>
          </a:stretch>
        </p:blipFill>
        <p:spPr>
          <a:xfrm>
            <a:off x="180000" y="1213718"/>
            <a:ext cx="7589713" cy="2673807"/>
          </a:xfrm>
          <a:prstGeom prst="rect">
            <a:avLst/>
          </a:prstGeom>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DDEE0771-1A6E-BDD4-59FB-1FDCB2A0E8C5}"/>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My Approvals</a:t>
            </a:r>
          </a:p>
        </p:txBody>
      </p:sp>
      <p:grpSp>
        <p:nvGrpSpPr>
          <p:cNvPr id="6" name="Group 5">
            <a:extLst>
              <a:ext uri="{FF2B5EF4-FFF2-40B4-BE49-F238E27FC236}">
                <a16:creationId xmlns:a16="http://schemas.microsoft.com/office/drawing/2014/main" id="{F60F88E0-894C-3DF0-CDCB-98F2C8421265}"/>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87B5C0EE-F47C-5A8C-F115-510D1688C2D3}"/>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24F6E55-4AB5-FF8B-A44A-782678BE047C}"/>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EF952D8-E9ED-1C26-67A2-B1BDE6368B42}"/>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4BF7D5D8-DBF1-C996-9814-70DCA09688C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C77013AC-169C-512F-2538-C56CBA544C66}"/>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A340817E-83DD-628E-BA61-F04FF5CBDB82}"/>
              </a:ext>
            </a:extLst>
          </p:cNvPr>
          <p:cNvSpPr>
            <a:spLocks noGrp="1"/>
          </p:cNvSpPr>
          <p:nvPr>
            <p:ph type="sldNum" sz="quarter" idx="12"/>
          </p:nvPr>
        </p:nvSpPr>
        <p:spPr/>
        <p:txBody>
          <a:bodyPr/>
          <a:lstStyle/>
          <a:p>
            <a:fld id="{9C7F4663-8671-481E-A654-2F844991173A}" type="slidenum">
              <a:rPr lang="en-GB" smtClean="0"/>
              <a:t>27</a:t>
            </a:fld>
            <a:endParaRPr lang="en-GB"/>
          </a:p>
        </p:txBody>
      </p:sp>
      <p:sp>
        <p:nvSpPr>
          <p:cNvPr id="11" name="TextBox 10">
            <a:extLst>
              <a:ext uri="{FF2B5EF4-FFF2-40B4-BE49-F238E27FC236}">
                <a16:creationId xmlns:a16="http://schemas.microsoft.com/office/drawing/2014/main" id="{2D32671E-4013-0D26-AC5A-7EA5BC81BFD9}"/>
              </a:ext>
            </a:extLst>
          </p:cNvPr>
          <p:cNvSpPr txBox="1"/>
          <p:nvPr/>
        </p:nvSpPr>
        <p:spPr>
          <a:xfrm>
            <a:off x="7899657" y="1295400"/>
            <a:ext cx="4028058" cy="371165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u="sng">
                <a:latin typeface="Arial" panose="020B0604020202020204" pitchFamily="34" charset="0"/>
                <a:cs typeface="Arial" panose="020B0604020202020204" pitchFamily="34" charset="0"/>
              </a:rPr>
              <a:t>Key</a:t>
            </a:r>
          </a:p>
          <a:p>
            <a:pPr marL="342900" indent="-342900">
              <a:buFont typeface="+mj-lt"/>
              <a:buAutoNum type="arabicPeriod"/>
            </a:pPr>
            <a:r>
              <a:rPr lang="en-GB" sz="1400" b="1">
                <a:latin typeface="Arial" panose="020B0604020202020204" pitchFamily="34" charset="0"/>
                <a:cs typeface="Arial" panose="020B0604020202020204" pitchFamily="34" charset="0"/>
              </a:rPr>
              <a:t>Download List -  </a:t>
            </a:r>
            <a:r>
              <a:rPr lang="en-GB" sz="1400">
                <a:latin typeface="Arial" panose="020B0604020202020204" pitchFamily="34" charset="0"/>
                <a:cs typeface="Arial" panose="020B0604020202020204" pitchFamily="34" charset="0"/>
              </a:rPr>
              <a:t>Export all approval into an Excel document</a:t>
            </a:r>
            <a:r>
              <a:rPr lang="en-GB" sz="1400" i="1">
                <a:latin typeface="Arial" panose="020B0604020202020204" pitchFamily="34" charset="0"/>
                <a:cs typeface="Arial" panose="020B0604020202020204" pitchFamily="34" charset="0"/>
              </a:rPr>
              <a:t>.</a:t>
            </a:r>
          </a:p>
          <a:p>
            <a:pPr marL="342900" indent="-342900">
              <a:buFont typeface="+mj-lt"/>
              <a:buAutoNum type="arabicPeriod"/>
            </a:pPr>
            <a:r>
              <a:rPr lang="en-GB" sz="1400" b="1">
                <a:latin typeface="Arial" panose="020B0604020202020204" pitchFamily="34" charset="0"/>
                <a:cs typeface="Arial" panose="020B0604020202020204" pitchFamily="34" charset="0"/>
              </a:rPr>
              <a:t>Approval # - </a:t>
            </a:r>
            <a:r>
              <a:rPr lang="en-GB" sz="1400">
                <a:latin typeface="Arial" panose="020B0604020202020204" pitchFamily="34" charset="0"/>
                <a:cs typeface="Arial" panose="020B0604020202020204" pitchFamily="34" charset="0"/>
              </a:rPr>
              <a:t>list of all your approval numbers, click on the number to take you to the online listing.</a:t>
            </a:r>
          </a:p>
          <a:p>
            <a:pPr marL="342900" indent="-342900">
              <a:buFont typeface="+mj-lt"/>
              <a:buAutoNum type="arabicPeriod"/>
            </a:pPr>
            <a:r>
              <a:rPr lang="en-GB" sz="1400" b="1">
                <a:latin typeface="Arial" panose="020B0604020202020204" pitchFamily="34" charset="0"/>
                <a:cs typeface="Arial" panose="020B0604020202020204" pitchFamily="34" charset="0"/>
              </a:rPr>
              <a:t>Description – </a:t>
            </a:r>
            <a:r>
              <a:rPr lang="en-GB" sz="1400">
                <a:latin typeface="Arial" panose="020B0604020202020204" pitchFamily="34" charset="0"/>
                <a:cs typeface="Arial" panose="020B0604020202020204" pitchFamily="34" charset="0"/>
              </a:rPr>
              <a:t>the model number as displayed on the certificate.</a:t>
            </a:r>
          </a:p>
          <a:p>
            <a:pPr marL="342900" indent="-342900">
              <a:buFont typeface="+mj-lt"/>
              <a:buAutoNum type="arabicPeriod"/>
            </a:pPr>
            <a:r>
              <a:rPr lang="en-GB" sz="1400" b="1">
                <a:latin typeface="Arial" panose="020B0604020202020204" pitchFamily="34" charset="0"/>
                <a:cs typeface="Arial" panose="020B0604020202020204" pitchFamily="34" charset="0"/>
              </a:rPr>
              <a:t>Expiry date – </a:t>
            </a:r>
            <a:r>
              <a:rPr lang="en-GB" sz="1400">
                <a:latin typeface="Arial" panose="020B0604020202020204" pitchFamily="34" charset="0"/>
                <a:cs typeface="Arial" panose="020B0604020202020204" pitchFamily="34" charset="0"/>
              </a:rPr>
              <a:t>the date which the approvals expire, colour coded</a:t>
            </a:r>
          </a:p>
          <a:p>
            <a:pPr lvl="1"/>
            <a:r>
              <a:rPr lang="en-GB" sz="1400" b="1">
                <a:solidFill>
                  <a:srgbClr val="FF0000"/>
                </a:solidFill>
                <a:latin typeface="Arial" panose="020B0604020202020204" pitchFamily="34" charset="0"/>
                <a:cs typeface="Arial" panose="020B0604020202020204" pitchFamily="34" charset="0"/>
              </a:rPr>
              <a:t>Red</a:t>
            </a:r>
            <a:r>
              <a:rPr lang="en-GB" sz="1400" b="1">
                <a:latin typeface="Arial" panose="020B0604020202020204" pitchFamily="34" charset="0"/>
                <a:cs typeface="Arial" panose="020B0604020202020204" pitchFamily="34" charset="0"/>
              </a:rPr>
              <a:t> – </a:t>
            </a:r>
            <a:r>
              <a:rPr lang="en-GB" sz="1400">
                <a:latin typeface="Arial" panose="020B0604020202020204" pitchFamily="34" charset="0"/>
                <a:cs typeface="Arial" panose="020B0604020202020204" pitchFamily="34" charset="0"/>
              </a:rPr>
              <a:t>Expires within 3 months</a:t>
            </a:r>
          </a:p>
          <a:p>
            <a:pPr lvl="1"/>
            <a:r>
              <a:rPr lang="en-GB" sz="1400" b="1">
                <a:solidFill>
                  <a:srgbClr val="FFC000"/>
                </a:solidFill>
                <a:latin typeface="Arial" panose="020B0604020202020204" pitchFamily="34" charset="0"/>
                <a:cs typeface="Arial" panose="020B0604020202020204" pitchFamily="34" charset="0"/>
              </a:rPr>
              <a:t>Amber</a:t>
            </a:r>
            <a:r>
              <a:rPr lang="en-GB" sz="1400" b="1">
                <a:latin typeface="Arial" panose="020B0604020202020204" pitchFamily="34" charset="0"/>
                <a:cs typeface="Arial" panose="020B0604020202020204" pitchFamily="34" charset="0"/>
              </a:rPr>
              <a:t> – </a:t>
            </a:r>
            <a:r>
              <a:rPr lang="en-GB" sz="1400">
                <a:latin typeface="Arial" panose="020B0604020202020204" pitchFamily="34" charset="0"/>
                <a:cs typeface="Arial" panose="020B0604020202020204" pitchFamily="34" charset="0"/>
              </a:rPr>
              <a:t>Expires with 9 months</a:t>
            </a:r>
          </a:p>
          <a:p>
            <a:pPr lvl="1"/>
            <a:r>
              <a:rPr lang="en-GB" sz="1400" b="1">
                <a:solidFill>
                  <a:srgbClr val="00B050"/>
                </a:solidFill>
                <a:latin typeface="Arial" panose="020B0604020202020204" pitchFamily="34" charset="0"/>
                <a:cs typeface="Arial" panose="020B0604020202020204" pitchFamily="34" charset="0"/>
              </a:rPr>
              <a:t>Green</a:t>
            </a:r>
            <a:r>
              <a:rPr lang="en-GB" sz="1400" b="1">
                <a:latin typeface="Arial" panose="020B0604020202020204" pitchFamily="34" charset="0"/>
                <a:cs typeface="Arial" panose="020B0604020202020204" pitchFamily="34" charset="0"/>
              </a:rPr>
              <a:t> – </a:t>
            </a:r>
            <a:r>
              <a:rPr lang="en-GB" sz="1400">
                <a:latin typeface="Arial" panose="020B0604020202020204" pitchFamily="34" charset="0"/>
                <a:cs typeface="Arial" panose="020B0604020202020204" pitchFamily="34" charset="0"/>
              </a:rPr>
              <a:t>All other valid approvals</a:t>
            </a:r>
          </a:p>
          <a:p>
            <a:pPr marL="342900" indent="-342900">
              <a:buFont typeface="+mj-lt"/>
              <a:buAutoNum type="arabicPeriod"/>
            </a:pPr>
            <a:r>
              <a:rPr lang="en-GB" sz="1400" b="1">
                <a:latin typeface="Arial" panose="020B0604020202020204" pitchFamily="34" charset="0"/>
                <a:cs typeface="Arial" panose="020B0604020202020204" pitchFamily="34" charset="0"/>
              </a:rPr>
              <a:t>Letter – </a:t>
            </a:r>
            <a:r>
              <a:rPr lang="en-GB" sz="1400">
                <a:latin typeface="Arial" panose="020B0604020202020204" pitchFamily="34" charset="0"/>
                <a:cs typeface="Arial" panose="020B0604020202020204" pitchFamily="34" charset="0"/>
              </a:rPr>
              <a:t>Download your approval letter</a:t>
            </a:r>
          </a:p>
          <a:p>
            <a:pPr marL="342900" indent="-342900">
              <a:buFont typeface="+mj-lt"/>
              <a:buAutoNum type="arabicPeriod"/>
            </a:pPr>
            <a:r>
              <a:rPr lang="en-GB" sz="1400" b="1">
                <a:latin typeface="Arial" panose="020B0604020202020204" pitchFamily="34" charset="0"/>
                <a:cs typeface="Arial" panose="020B0604020202020204" pitchFamily="34" charset="0"/>
              </a:rPr>
              <a:t>Certificate</a:t>
            </a:r>
            <a:r>
              <a:rPr lang="en-GB" sz="1400">
                <a:latin typeface="Arial" panose="020B0604020202020204" pitchFamily="34" charset="0"/>
                <a:cs typeface="Arial" panose="020B0604020202020204" pitchFamily="34" charset="0"/>
              </a:rPr>
              <a:t> – Download your certificate</a:t>
            </a:r>
          </a:p>
        </p:txBody>
      </p:sp>
      <p:sp>
        <p:nvSpPr>
          <p:cNvPr id="15" name="Oval 14">
            <a:extLst>
              <a:ext uri="{FF2B5EF4-FFF2-40B4-BE49-F238E27FC236}">
                <a16:creationId xmlns:a16="http://schemas.microsoft.com/office/drawing/2014/main" id="{1FB85A57-E061-860D-3B60-D3B9E6ADC8F8}"/>
              </a:ext>
            </a:extLst>
          </p:cNvPr>
          <p:cNvSpPr/>
          <p:nvPr/>
        </p:nvSpPr>
        <p:spPr>
          <a:xfrm>
            <a:off x="50056" y="247349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6" name="Oval 15">
            <a:extLst>
              <a:ext uri="{FF2B5EF4-FFF2-40B4-BE49-F238E27FC236}">
                <a16:creationId xmlns:a16="http://schemas.microsoft.com/office/drawing/2014/main" id="{45EF0F37-3187-C3D9-4EE1-0F5D349C20EE}"/>
              </a:ext>
            </a:extLst>
          </p:cNvPr>
          <p:cNvSpPr/>
          <p:nvPr/>
        </p:nvSpPr>
        <p:spPr>
          <a:xfrm>
            <a:off x="1275711" y="247568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8" name="Oval 17">
            <a:extLst>
              <a:ext uri="{FF2B5EF4-FFF2-40B4-BE49-F238E27FC236}">
                <a16:creationId xmlns:a16="http://schemas.microsoft.com/office/drawing/2014/main" id="{3F5E2E20-7114-B132-F83C-662A15A530AF}"/>
              </a:ext>
            </a:extLst>
          </p:cNvPr>
          <p:cNvSpPr/>
          <p:nvPr/>
        </p:nvSpPr>
        <p:spPr>
          <a:xfrm>
            <a:off x="5719413" y="232572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9" name="Oval 18">
            <a:extLst>
              <a:ext uri="{FF2B5EF4-FFF2-40B4-BE49-F238E27FC236}">
                <a16:creationId xmlns:a16="http://schemas.microsoft.com/office/drawing/2014/main" id="{2D43FB38-2B55-EEF3-B77B-6AD5C6A52AEE}"/>
              </a:ext>
            </a:extLst>
          </p:cNvPr>
          <p:cNvSpPr/>
          <p:nvPr/>
        </p:nvSpPr>
        <p:spPr>
          <a:xfrm>
            <a:off x="6284184" y="243583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20" name="Oval 19">
            <a:extLst>
              <a:ext uri="{FF2B5EF4-FFF2-40B4-BE49-F238E27FC236}">
                <a16:creationId xmlns:a16="http://schemas.microsoft.com/office/drawing/2014/main" id="{F6F25855-BFC0-B471-BFF3-DF8AE432E09D}"/>
              </a:ext>
            </a:extLst>
          </p:cNvPr>
          <p:cNvSpPr/>
          <p:nvPr/>
        </p:nvSpPr>
        <p:spPr>
          <a:xfrm>
            <a:off x="6755064" y="242167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17" name="Oval 16">
            <a:extLst>
              <a:ext uri="{FF2B5EF4-FFF2-40B4-BE49-F238E27FC236}">
                <a16:creationId xmlns:a16="http://schemas.microsoft.com/office/drawing/2014/main" id="{2A5C8802-E5FD-BA8F-7800-ED1F53699FDE}"/>
              </a:ext>
            </a:extLst>
          </p:cNvPr>
          <p:cNvSpPr/>
          <p:nvPr/>
        </p:nvSpPr>
        <p:spPr>
          <a:xfrm>
            <a:off x="2035472" y="192722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23" name="Rectangle 22">
            <a:extLst>
              <a:ext uri="{FF2B5EF4-FFF2-40B4-BE49-F238E27FC236}">
                <a16:creationId xmlns:a16="http://schemas.microsoft.com/office/drawing/2014/main" id="{9BF0F600-9E5E-18A8-CDFF-DC42EF044901}"/>
              </a:ext>
            </a:extLst>
          </p:cNvPr>
          <p:cNvSpPr/>
          <p:nvPr/>
        </p:nvSpPr>
        <p:spPr>
          <a:xfrm flipH="1">
            <a:off x="361741" y="2338758"/>
            <a:ext cx="706379" cy="16584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17E95FFB-201C-F5A7-C03F-140215F67BD0}"/>
              </a:ext>
            </a:extLst>
          </p:cNvPr>
          <p:cNvCxnSpPr>
            <a:cxnSpLocks/>
            <a:stCxn id="17" idx="2"/>
            <a:endCxn id="23" idx="1"/>
          </p:cNvCxnSpPr>
          <p:nvPr/>
        </p:nvCxnSpPr>
        <p:spPr>
          <a:xfrm flipH="1">
            <a:off x="1068120" y="2074995"/>
            <a:ext cx="967352" cy="346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75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AB9CEE9-366C-3CE4-1093-9B1C5E252673}"/>
              </a:ext>
            </a:extLst>
          </p:cNvPr>
          <p:cNvPicPr>
            <a:picLocks noChangeAspect="1"/>
          </p:cNvPicPr>
          <p:nvPr/>
        </p:nvPicPr>
        <p:blipFill>
          <a:blip r:embed="rId2"/>
          <a:stretch>
            <a:fillRect/>
          </a:stretch>
        </p:blipFill>
        <p:spPr>
          <a:xfrm>
            <a:off x="54864" y="1279338"/>
            <a:ext cx="6135544" cy="2930712"/>
          </a:xfrm>
          <a:prstGeom prst="rect">
            <a:avLst/>
          </a:prstGeom>
          <a:ln>
            <a:solidFill>
              <a:schemeClr val="tx1"/>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86124989-B008-99C6-803E-28CB07745C15}"/>
              </a:ext>
            </a:extLst>
          </p:cNvPr>
          <p:cNvGrpSpPr/>
          <p:nvPr/>
        </p:nvGrpSpPr>
        <p:grpSpPr>
          <a:xfrm>
            <a:off x="0" y="0"/>
            <a:ext cx="12198944" cy="256032"/>
            <a:chOff x="1536592" y="430007"/>
            <a:chExt cx="7626783" cy="230393"/>
          </a:xfrm>
        </p:grpSpPr>
        <p:sp>
          <p:nvSpPr>
            <p:cNvPr id="6" name="Rectangle 5">
              <a:extLst>
                <a:ext uri="{FF2B5EF4-FFF2-40B4-BE49-F238E27FC236}">
                  <a16:creationId xmlns:a16="http://schemas.microsoft.com/office/drawing/2014/main" id="{AF991C3E-7262-8783-35EE-C4DB0E8959AC}"/>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0DB1F51-4FD0-37BB-DF10-B6BE25B838B3}"/>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709A325-3C62-93D5-FF7D-AAEE0BA1C256}"/>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
        <p:nvSpPr>
          <p:cNvPr id="9" name="Title 1">
            <a:extLst>
              <a:ext uri="{FF2B5EF4-FFF2-40B4-BE49-F238E27FC236}">
                <a16:creationId xmlns:a16="http://schemas.microsoft.com/office/drawing/2014/main" id="{93AE7C69-0C31-F99F-DA6D-D9C0576392FC}"/>
              </a:ext>
            </a:extLst>
          </p:cNvPr>
          <p:cNvSpPr txBox="1">
            <a:spLocks/>
          </p:cNvSpPr>
          <p:nvPr/>
        </p:nvSpPr>
        <p:spPr bwMode="auto">
          <a:xfrm>
            <a:off x="19865" y="7596"/>
            <a:ext cx="11095810"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The Online Portal – Accessing Your Dashboard</a:t>
            </a:r>
          </a:p>
        </p:txBody>
      </p:sp>
      <p:pic>
        <p:nvPicPr>
          <p:cNvPr id="2" name="Picture 1" descr="Logo&#10;&#10;Description automatically generated with medium confidence">
            <a:extLst>
              <a:ext uri="{FF2B5EF4-FFF2-40B4-BE49-F238E27FC236}">
                <a16:creationId xmlns:a16="http://schemas.microsoft.com/office/drawing/2014/main" id="{D0515333-4CAD-ECB8-D570-CBD4DB794B6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A6687D73-FA50-9496-8C81-91CE018497B5}"/>
              </a:ext>
            </a:extLst>
          </p:cNvPr>
          <p:cNvSpPr>
            <a:spLocks noGrp="1"/>
          </p:cNvSpPr>
          <p:nvPr>
            <p:ph type="ftr" sz="quarter" idx="11"/>
          </p:nvPr>
        </p:nvSpPr>
        <p:spPr/>
        <p:txBody>
          <a:bodyPr/>
          <a:lstStyle/>
          <a:p>
            <a:r>
              <a:rPr lang="en-GB"/>
              <a:t>Water Regulations Approval Scheme Limited</a:t>
            </a:r>
          </a:p>
        </p:txBody>
      </p:sp>
      <p:sp>
        <p:nvSpPr>
          <p:cNvPr id="4" name="Slide Number Placeholder 3">
            <a:extLst>
              <a:ext uri="{FF2B5EF4-FFF2-40B4-BE49-F238E27FC236}">
                <a16:creationId xmlns:a16="http://schemas.microsoft.com/office/drawing/2014/main" id="{9100A953-9EA3-DFA1-7A27-F56255708D0B}"/>
              </a:ext>
            </a:extLst>
          </p:cNvPr>
          <p:cNvSpPr>
            <a:spLocks noGrp="1"/>
          </p:cNvSpPr>
          <p:nvPr>
            <p:ph type="sldNum" sz="quarter" idx="12"/>
          </p:nvPr>
        </p:nvSpPr>
        <p:spPr/>
        <p:txBody>
          <a:bodyPr/>
          <a:lstStyle/>
          <a:p>
            <a:fld id="{9C7F4663-8671-481E-A654-2F844991173A}" type="slidenum">
              <a:rPr lang="en-GB" smtClean="0"/>
              <a:t>3</a:t>
            </a:fld>
            <a:endParaRPr lang="en-GB"/>
          </a:p>
        </p:txBody>
      </p:sp>
      <p:pic>
        <p:nvPicPr>
          <p:cNvPr id="16" name="Picture 15">
            <a:extLst>
              <a:ext uri="{FF2B5EF4-FFF2-40B4-BE49-F238E27FC236}">
                <a16:creationId xmlns:a16="http://schemas.microsoft.com/office/drawing/2014/main" id="{118AF695-DF6D-538B-EC6C-8C553BCC9196}"/>
              </a:ext>
            </a:extLst>
          </p:cNvPr>
          <p:cNvPicPr>
            <a:picLocks noChangeAspect="1"/>
          </p:cNvPicPr>
          <p:nvPr/>
        </p:nvPicPr>
        <p:blipFill>
          <a:blip r:embed="rId4"/>
          <a:stretch>
            <a:fillRect/>
          </a:stretch>
        </p:blipFill>
        <p:spPr>
          <a:xfrm>
            <a:off x="2306312" y="1449873"/>
            <a:ext cx="1632647" cy="912482"/>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F93060DE-DF94-3DE8-51BA-1858A2E01096}"/>
              </a:ext>
            </a:extLst>
          </p:cNvPr>
          <p:cNvPicPr>
            <a:picLocks noChangeAspect="1"/>
          </p:cNvPicPr>
          <p:nvPr/>
        </p:nvPicPr>
        <p:blipFill>
          <a:blip r:embed="rId5">
            <a:extLst>
              <a:ext uri="{28A0092B-C50C-407E-A947-70E740481C1C}">
                <a14:useLocalDpi xmlns:a14="http://schemas.microsoft.com/office/drawing/2010/main" val="0"/>
              </a:ext>
            </a:extLst>
          </a:blip>
          <a:srcRect l="36240" t="1629" r="40623" b="72328"/>
          <a:stretch/>
        </p:blipFill>
        <p:spPr>
          <a:xfrm>
            <a:off x="4248360" y="2177036"/>
            <a:ext cx="1632647" cy="952460"/>
          </a:xfrm>
          <a:prstGeom prst="rect">
            <a:avLst/>
          </a:prstGeom>
          <a:ln>
            <a:solidFill>
              <a:schemeClr val="tx1"/>
            </a:solidFill>
          </a:ln>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6B434416-8148-7478-84EF-7E52F7676890}"/>
              </a:ext>
            </a:extLst>
          </p:cNvPr>
          <p:cNvSpPr txBox="1"/>
          <p:nvPr/>
        </p:nvSpPr>
        <p:spPr>
          <a:xfrm>
            <a:off x="1477137" y="3457842"/>
            <a:ext cx="4271772" cy="2462213"/>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100" b="1" u="sng" kern="100">
                <a:effectLst/>
                <a:latin typeface="Arial" panose="020B0604020202020204" pitchFamily="34" charset="0"/>
                <a:ea typeface="Times New Roman" panose="02020603050405020304" pitchFamily="18" charset="0"/>
                <a:cs typeface="Arial" panose="020B0604020202020204" pitchFamily="34" charset="0"/>
              </a:rPr>
              <a:t>EMAIL EXAMPLE</a:t>
            </a:r>
          </a:p>
          <a:p>
            <a:endParaRPr lang="en-GB" sz="1100" kern="100">
              <a:latin typeface="Arial" panose="020B0604020202020204" pitchFamily="34" charset="0"/>
              <a:ea typeface="Times New Roman" panose="02020603050405020304" pitchFamily="18" charset="0"/>
              <a:cs typeface="Arial" panose="020B0604020202020204" pitchFamily="34" charset="0"/>
            </a:endParaRPr>
          </a:p>
          <a:p>
            <a:r>
              <a:rPr lang="en-GB" sz="1100" kern="100">
                <a:effectLst/>
                <a:latin typeface="Arial" panose="020B0604020202020204" pitchFamily="34" charset="0"/>
                <a:ea typeface="Times New Roman" panose="02020603050405020304" pitchFamily="18" charset="0"/>
                <a:cs typeface="Arial" panose="020B0604020202020204" pitchFamily="34" charset="0"/>
              </a:rPr>
              <a:t>We detected an attempt to access your Water Regulations Approval Scheme Ltd account (</a:t>
            </a:r>
            <a:r>
              <a:rPr lang="en-GB" sz="1100" kern="100">
                <a:solidFill>
                  <a:schemeClr val="tx2">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J.doe@email.co.uk</a:t>
            </a:r>
            <a:r>
              <a:rPr lang="en-GB" sz="1100" kern="100">
                <a:effectLst/>
                <a:latin typeface="Arial" panose="020B0604020202020204" pitchFamily="34" charset="0"/>
                <a:ea typeface="Times New Roman" panose="02020603050405020304" pitchFamily="18" charset="0"/>
                <a:cs typeface="Arial" panose="020B0604020202020204" pitchFamily="34" charset="0"/>
              </a:rPr>
              <a:t>) from a new location,</a:t>
            </a:r>
          </a:p>
          <a:p>
            <a:r>
              <a:rPr lang="en-GB" sz="1100" kern="100">
                <a:effectLst/>
                <a:latin typeface="Arial" panose="020B0604020202020204" pitchFamily="34" charset="0"/>
                <a:ea typeface="Times New Roman" panose="02020603050405020304" pitchFamily="18" charset="0"/>
                <a:cs typeface="Arial" panose="020B0604020202020204" pitchFamily="34" charset="0"/>
              </a:rPr>
              <a:t> </a:t>
            </a:r>
          </a:p>
          <a:p>
            <a:r>
              <a:rPr lang="en-GB" sz="1100" kern="100">
                <a:effectLst/>
                <a:latin typeface="Arial" panose="020B0604020202020204" pitchFamily="34" charset="0"/>
                <a:ea typeface="Times New Roman" panose="02020603050405020304" pitchFamily="18" charset="0"/>
                <a:cs typeface="Arial" panose="020B0604020202020204" pitchFamily="34" charset="0"/>
              </a:rPr>
              <a:t>If this was you, please provide the below number as part of the login:</a:t>
            </a:r>
          </a:p>
          <a:p>
            <a:r>
              <a:rPr lang="en-GB" sz="1100" kern="100">
                <a:effectLst/>
                <a:latin typeface="Arial" panose="020B0604020202020204" pitchFamily="34" charset="0"/>
                <a:ea typeface="Times New Roman" panose="02020603050405020304" pitchFamily="18" charset="0"/>
                <a:cs typeface="Arial" panose="020B0604020202020204" pitchFamily="34" charset="0"/>
              </a:rPr>
              <a:t> </a:t>
            </a:r>
          </a:p>
          <a:p>
            <a:r>
              <a:rPr lang="en-GB" sz="1100" kern="100">
                <a:effectLst/>
                <a:latin typeface="Arial" panose="020B0604020202020204" pitchFamily="34" charset="0"/>
                <a:ea typeface="Times New Roman" panose="02020603050405020304" pitchFamily="18" charset="0"/>
                <a:cs typeface="Arial" panose="020B0604020202020204" pitchFamily="34" charset="0"/>
              </a:rPr>
              <a:t>8573976</a:t>
            </a:r>
          </a:p>
          <a:p>
            <a:r>
              <a:rPr lang="en-GB" sz="1100" kern="100">
                <a:effectLst/>
                <a:latin typeface="Arial" panose="020B0604020202020204" pitchFamily="34" charset="0"/>
                <a:ea typeface="Times New Roman" panose="02020603050405020304" pitchFamily="18" charset="0"/>
                <a:cs typeface="Arial" panose="020B0604020202020204" pitchFamily="34" charset="0"/>
              </a:rPr>
              <a:t> </a:t>
            </a:r>
          </a:p>
          <a:p>
            <a:r>
              <a:rPr lang="en-GB" sz="1100" kern="100">
                <a:effectLst/>
                <a:latin typeface="Arial" panose="020B0604020202020204" pitchFamily="34" charset="0"/>
                <a:ea typeface="Times New Roman" panose="02020603050405020304" pitchFamily="18" charset="0"/>
                <a:cs typeface="Arial" panose="020B0604020202020204" pitchFamily="34" charset="0"/>
              </a:rPr>
              <a:t>If this was not you, you should update your password on the Water Regulations Approval Scheme Ltd website.</a:t>
            </a:r>
          </a:p>
          <a:p>
            <a:r>
              <a:rPr lang="en-GB" sz="1100" kern="10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2" name="Picture 21">
            <a:extLst>
              <a:ext uri="{FF2B5EF4-FFF2-40B4-BE49-F238E27FC236}">
                <a16:creationId xmlns:a16="http://schemas.microsoft.com/office/drawing/2014/main" id="{ABB3BA61-5DAD-36D0-965C-B4577E41E19B}"/>
              </a:ext>
            </a:extLst>
          </p:cNvPr>
          <p:cNvPicPr>
            <a:picLocks noChangeAspect="1"/>
          </p:cNvPicPr>
          <p:nvPr/>
        </p:nvPicPr>
        <p:blipFill>
          <a:blip r:embed="rId6"/>
          <a:srcRect l="7245" t="977" r="14660" b="32734"/>
          <a:stretch/>
        </p:blipFill>
        <p:spPr>
          <a:xfrm>
            <a:off x="6381921" y="3741513"/>
            <a:ext cx="5527543" cy="2462213"/>
          </a:xfrm>
          <a:prstGeom prst="rect">
            <a:avLst/>
          </a:prstGeom>
        </p:spPr>
      </p:pic>
      <p:sp>
        <p:nvSpPr>
          <p:cNvPr id="33" name="TextBox 32">
            <a:extLst>
              <a:ext uri="{FF2B5EF4-FFF2-40B4-BE49-F238E27FC236}">
                <a16:creationId xmlns:a16="http://schemas.microsoft.com/office/drawing/2014/main" id="{B52378CC-A886-6A3F-E946-436018CE9B8B}"/>
              </a:ext>
            </a:extLst>
          </p:cNvPr>
          <p:cNvSpPr txBox="1"/>
          <p:nvPr/>
        </p:nvSpPr>
        <p:spPr>
          <a:xfrm>
            <a:off x="7249396" y="934142"/>
            <a:ext cx="4630855" cy="2485787"/>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a:pPr>
            <a:r>
              <a:rPr lang="en-GB" sz="1400" b="1">
                <a:latin typeface="Arial" panose="020B0604020202020204" pitchFamily="34" charset="0"/>
                <a:cs typeface="Arial" panose="020B0604020202020204" pitchFamily="34" charset="0"/>
              </a:rPr>
              <a:t>Log In </a:t>
            </a:r>
            <a:r>
              <a:rPr lang="en-GB" sz="1400">
                <a:latin typeface="Arial" panose="020B0604020202020204" pitchFamily="34" charset="0"/>
                <a:cs typeface="Arial" panose="020B0604020202020204" pitchFamily="34" charset="0"/>
              </a:rPr>
              <a:t>– Click ‘Sign In’ at the top of the page and enter your credentials.</a:t>
            </a:r>
          </a:p>
          <a:p>
            <a:pPr marL="342900" indent="-342900">
              <a:buFont typeface="+mj-lt"/>
              <a:buAutoNum type="arabicPeriod"/>
            </a:pPr>
            <a:r>
              <a:rPr lang="en-GB" sz="1400" b="1">
                <a:latin typeface="Arial" panose="020B0604020202020204" pitchFamily="34" charset="0"/>
                <a:cs typeface="Arial" panose="020B0604020202020204" pitchFamily="34" charset="0"/>
              </a:rPr>
              <a:t>Two-Factor Authentication </a:t>
            </a:r>
            <a:r>
              <a:rPr lang="en-GB" sz="1400">
                <a:latin typeface="Arial" panose="020B0604020202020204" pitchFamily="34" charset="0"/>
                <a:cs typeface="Arial" panose="020B0604020202020204" pitchFamily="34" charset="0"/>
              </a:rPr>
              <a:t>– If logging in for the first time or from a new location, enter the code sent to your registered email.</a:t>
            </a:r>
          </a:p>
          <a:p>
            <a:pPr marL="342900" indent="-342900">
              <a:buFont typeface="+mj-lt"/>
              <a:buAutoNum type="arabicPeriod"/>
            </a:pPr>
            <a:r>
              <a:rPr lang="en-GB" sz="1400" b="1">
                <a:latin typeface="Arial" panose="020B0604020202020204" pitchFamily="34" charset="0"/>
                <a:cs typeface="Arial" panose="020B0604020202020204" pitchFamily="34" charset="0"/>
              </a:rPr>
              <a:t>Access Your Account </a:t>
            </a:r>
            <a:r>
              <a:rPr lang="en-GB" sz="1400">
                <a:latin typeface="Arial" panose="020B0604020202020204" pitchFamily="34" charset="0"/>
                <a:cs typeface="Arial" panose="020B0604020202020204" pitchFamily="34" charset="0"/>
              </a:rPr>
              <a:t>– Click the ‘Account’ button at the top of the page.</a:t>
            </a:r>
          </a:p>
          <a:p>
            <a:pPr marL="342900" indent="-342900">
              <a:buFont typeface="+mj-lt"/>
              <a:buAutoNum type="arabicPeriod"/>
            </a:pPr>
            <a:r>
              <a:rPr lang="en-GB" sz="1400" b="1">
                <a:latin typeface="Arial" panose="020B0604020202020204" pitchFamily="34" charset="0"/>
                <a:cs typeface="Arial" panose="020B0604020202020204" pitchFamily="34" charset="0"/>
              </a:rPr>
              <a:t>Open Approvals Area </a:t>
            </a:r>
            <a:r>
              <a:rPr lang="en-GB" sz="1400">
                <a:latin typeface="Arial" panose="020B0604020202020204" pitchFamily="34" charset="0"/>
                <a:cs typeface="Arial" panose="020B0604020202020204" pitchFamily="34" charset="0"/>
              </a:rPr>
              <a:t>– In the drop-down menu, select Approvals Area to access your Approvals Dashboard.</a:t>
            </a:r>
          </a:p>
        </p:txBody>
      </p:sp>
      <p:sp>
        <p:nvSpPr>
          <p:cNvPr id="35" name="Oval 34">
            <a:extLst>
              <a:ext uri="{FF2B5EF4-FFF2-40B4-BE49-F238E27FC236}">
                <a16:creationId xmlns:a16="http://schemas.microsoft.com/office/drawing/2014/main" id="{3A4A537E-1F2E-06F7-521E-9559F6D560CA}"/>
              </a:ext>
            </a:extLst>
          </p:cNvPr>
          <p:cNvSpPr/>
          <p:nvPr/>
        </p:nvSpPr>
        <p:spPr>
          <a:xfrm>
            <a:off x="4617913" y="83542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36" name="Rectangle 35">
            <a:extLst>
              <a:ext uri="{FF2B5EF4-FFF2-40B4-BE49-F238E27FC236}">
                <a16:creationId xmlns:a16="http://schemas.microsoft.com/office/drawing/2014/main" id="{7ACE5C32-BF35-7DAF-DEC9-BB961F9FD3B0}"/>
              </a:ext>
            </a:extLst>
          </p:cNvPr>
          <p:cNvSpPr/>
          <p:nvPr/>
        </p:nvSpPr>
        <p:spPr>
          <a:xfrm>
            <a:off x="2306312" y="1419491"/>
            <a:ext cx="1632647" cy="95246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7" name="Rectangle 36">
            <a:extLst>
              <a:ext uri="{FF2B5EF4-FFF2-40B4-BE49-F238E27FC236}">
                <a16:creationId xmlns:a16="http://schemas.microsoft.com/office/drawing/2014/main" id="{A868BFF6-A6D3-5F8E-1984-8573DEBCEEAA}"/>
              </a:ext>
            </a:extLst>
          </p:cNvPr>
          <p:cNvSpPr/>
          <p:nvPr/>
        </p:nvSpPr>
        <p:spPr>
          <a:xfrm>
            <a:off x="4248359" y="2177036"/>
            <a:ext cx="1632647" cy="95246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8" name="Rectangle 37">
            <a:extLst>
              <a:ext uri="{FF2B5EF4-FFF2-40B4-BE49-F238E27FC236}">
                <a16:creationId xmlns:a16="http://schemas.microsoft.com/office/drawing/2014/main" id="{E1FD4998-19CE-604E-0F7D-59A9079E0659}"/>
              </a:ext>
            </a:extLst>
          </p:cNvPr>
          <p:cNvSpPr/>
          <p:nvPr/>
        </p:nvSpPr>
        <p:spPr>
          <a:xfrm>
            <a:off x="5438775" y="1279337"/>
            <a:ext cx="442231" cy="170535"/>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9" name="Oval 38">
            <a:extLst>
              <a:ext uri="{FF2B5EF4-FFF2-40B4-BE49-F238E27FC236}">
                <a16:creationId xmlns:a16="http://schemas.microsoft.com/office/drawing/2014/main" id="{3A44A50B-6943-0315-DDBB-6A8E084FC2FD}"/>
              </a:ext>
            </a:extLst>
          </p:cNvPr>
          <p:cNvSpPr/>
          <p:nvPr/>
        </p:nvSpPr>
        <p:spPr>
          <a:xfrm>
            <a:off x="9243386" y="350869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40" name="Oval 39">
            <a:extLst>
              <a:ext uri="{FF2B5EF4-FFF2-40B4-BE49-F238E27FC236}">
                <a16:creationId xmlns:a16="http://schemas.microsoft.com/office/drawing/2014/main" id="{29A4E23D-604E-06DB-9D54-0301F5D4FAFD}"/>
              </a:ext>
            </a:extLst>
          </p:cNvPr>
          <p:cNvSpPr/>
          <p:nvPr/>
        </p:nvSpPr>
        <p:spPr>
          <a:xfrm>
            <a:off x="10374370" y="344804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41" name="Oval 40">
            <a:extLst>
              <a:ext uri="{FF2B5EF4-FFF2-40B4-BE49-F238E27FC236}">
                <a16:creationId xmlns:a16="http://schemas.microsoft.com/office/drawing/2014/main" id="{2CD2E47B-FE04-3AD6-BE44-58B9AA13A750}"/>
              </a:ext>
            </a:extLst>
          </p:cNvPr>
          <p:cNvSpPr/>
          <p:nvPr/>
        </p:nvSpPr>
        <p:spPr>
          <a:xfrm>
            <a:off x="6557556" y="265326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42" name="Rectangle 41">
            <a:extLst>
              <a:ext uri="{FF2B5EF4-FFF2-40B4-BE49-F238E27FC236}">
                <a16:creationId xmlns:a16="http://schemas.microsoft.com/office/drawing/2014/main" id="{5B543BAE-8EF1-4B77-ED10-D0DE9C649650}"/>
              </a:ext>
            </a:extLst>
          </p:cNvPr>
          <p:cNvSpPr/>
          <p:nvPr/>
        </p:nvSpPr>
        <p:spPr>
          <a:xfrm>
            <a:off x="10829328" y="4068263"/>
            <a:ext cx="873852" cy="237104"/>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cxnSp>
        <p:nvCxnSpPr>
          <p:cNvPr id="46" name="Straight Arrow Connector 45">
            <a:extLst>
              <a:ext uri="{FF2B5EF4-FFF2-40B4-BE49-F238E27FC236}">
                <a16:creationId xmlns:a16="http://schemas.microsoft.com/office/drawing/2014/main" id="{80035C16-5F70-7768-9C57-0F8763D326F7}"/>
              </a:ext>
            </a:extLst>
          </p:cNvPr>
          <p:cNvCxnSpPr>
            <a:cxnSpLocks/>
            <a:stCxn id="39" idx="6"/>
            <a:endCxn id="42" idx="1"/>
          </p:cNvCxnSpPr>
          <p:nvPr/>
        </p:nvCxnSpPr>
        <p:spPr>
          <a:xfrm>
            <a:off x="9568078" y="3656464"/>
            <a:ext cx="1261250" cy="5303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C907A455-48B7-792B-8EFB-C1A1C465E2E0}"/>
              </a:ext>
            </a:extLst>
          </p:cNvPr>
          <p:cNvSpPr/>
          <p:nvPr/>
        </p:nvSpPr>
        <p:spPr>
          <a:xfrm>
            <a:off x="11141264" y="3716891"/>
            <a:ext cx="768200" cy="237104"/>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cxnSp>
        <p:nvCxnSpPr>
          <p:cNvPr id="60" name="Straight Arrow Connector 59">
            <a:extLst>
              <a:ext uri="{FF2B5EF4-FFF2-40B4-BE49-F238E27FC236}">
                <a16:creationId xmlns:a16="http://schemas.microsoft.com/office/drawing/2014/main" id="{881192DA-DDE6-760B-AA4C-87636EB2839A}"/>
              </a:ext>
            </a:extLst>
          </p:cNvPr>
          <p:cNvCxnSpPr>
            <a:stCxn id="40" idx="6"/>
            <a:endCxn id="56" idx="1"/>
          </p:cNvCxnSpPr>
          <p:nvPr/>
        </p:nvCxnSpPr>
        <p:spPr>
          <a:xfrm>
            <a:off x="10699062" y="3595815"/>
            <a:ext cx="442202" cy="2396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569947C5-1F6F-5CAB-22E0-D9DD28D3BB5C}"/>
              </a:ext>
            </a:extLst>
          </p:cNvPr>
          <p:cNvCxnSpPr>
            <a:cxnSpLocks/>
            <a:stCxn id="35" idx="6"/>
            <a:endCxn id="38" idx="1"/>
          </p:cNvCxnSpPr>
          <p:nvPr/>
        </p:nvCxnSpPr>
        <p:spPr>
          <a:xfrm>
            <a:off x="4942605" y="983196"/>
            <a:ext cx="496170" cy="3814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DBC16855-46E3-7439-6916-7ECC093975EB}"/>
              </a:ext>
            </a:extLst>
          </p:cNvPr>
          <p:cNvCxnSpPr>
            <a:cxnSpLocks/>
            <a:stCxn id="35" idx="2"/>
            <a:endCxn id="36" idx="0"/>
          </p:cNvCxnSpPr>
          <p:nvPr/>
        </p:nvCxnSpPr>
        <p:spPr>
          <a:xfrm flipH="1">
            <a:off x="3122636" y="983196"/>
            <a:ext cx="1495277" cy="4362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47951905-61E1-D727-C0A6-F59365D08ABC}"/>
              </a:ext>
            </a:extLst>
          </p:cNvPr>
          <p:cNvCxnSpPr>
            <a:cxnSpLocks/>
            <a:stCxn id="41" idx="2"/>
            <a:endCxn id="37" idx="3"/>
          </p:cNvCxnSpPr>
          <p:nvPr/>
        </p:nvCxnSpPr>
        <p:spPr>
          <a:xfrm flipH="1" flipV="1">
            <a:off x="5881006" y="2653266"/>
            <a:ext cx="676550" cy="1477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2D5373CE-2700-1AB9-4096-D05178A3D54B}"/>
              </a:ext>
            </a:extLst>
          </p:cNvPr>
          <p:cNvCxnSpPr>
            <a:cxnSpLocks/>
            <a:stCxn id="41" idx="2"/>
            <a:endCxn id="21" idx="3"/>
          </p:cNvCxnSpPr>
          <p:nvPr/>
        </p:nvCxnSpPr>
        <p:spPr>
          <a:xfrm flipH="1">
            <a:off x="5748909" y="2801037"/>
            <a:ext cx="808647" cy="1887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28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66E34C-C138-AF73-EB22-FA936811B533}"/>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Approvals Dashboard</a:t>
            </a:r>
          </a:p>
        </p:txBody>
      </p:sp>
      <p:grpSp>
        <p:nvGrpSpPr>
          <p:cNvPr id="6" name="Group 5">
            <a:extLst>
              <a:ext uri="{FF2B5EF4-FFF2-40B4-BE49-F238E27FC236}">
                <a16:creationId xmlns:a16="http://schemas.microsoft.com/office/drawing/2014/main" id="{C8C6C9A6-F960-53E8-3D8F-09CCB42DFDCA}"/>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5B0858EC-581E-05CF-A775-09B929245C54}"/>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547FDA3-83BA-F8B1-5191-E0BD453B8ACA}"/>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671DCA9-5585-3258-3321-2A6BC3B9B764}"/>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F07BD5A2-90E1-2A47-EBC3-FC2C980A872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grpSp>
        <p:nvGrpSpPr>
          <p:cNvPr id="58" name="Group 57">
            <a:extLst>
              <a:ext uri="{FF2B5EF4-FFF2-40B4-BE49-F238E27FC236}">
                <a16:creationId xmlns:a16="http://schemas.microsoft.com/office/drawing/2014/main" id="{62E6A864-FEC5-05D2-D3E5-0B4378C84BB9}"/>
              </a:ext>
            </a:extLst>
          </p:cNvPr>
          <p:cNvGrpSpPr/>
          <p:nvPr/>
        </p:nvGrpSpPr>
        <p:grpSpPr>
          <a:xfrm>
            <a:off x="199263" y="974801"/>
            <a:ext cx="6682651" cy="5096887"/>
            <a:chOff x="273338" y="1118074"/>
            <a:chExt cx="6278178" cy="4960568"/>
          </a:xfrm>
        </p:grpSpPr>
        <p:grpSp>
          <p:nvGrpSpPr>
            <p:cNvPr id="56" name="Group 55">
              <a:extLst>
                <a:ext uri="{FF2B5EF4-FFF2-40B4-BE49-F238E27FC236}">
                  <a16:creationId xmlns:a16="http://schemas.microsoft.com/office/drawing/2014/main" id="{694149C1-9A13-68CF-C2E2-44A7EBA4FC61}"/>
                </a:ext>
              </a:extLst>
            </p:cNvPr>
            <p:cNvGrpSpPr/>
            <p:nvPr/>
          </p:nvGrpSpPr>
          <p:grpSpPr>
            <a:xfrm>
              <a:off x="273338" y="1118074"/>
              <a:ext cx="6278178" cy="4960568"/>
              <a:chOff x="273338" y="1118074"/>
              <a:chExt cx="6278178" cy="4960568"/>
            </a:xfrm>
          </p:grpSpPr>
          <p:pic>
            <p:nvPicPr>
              <p:cNvPr id="11" name="Picture 10">
                <a:extLst>
                  <a:ext uri="{FF2B5EF4-FFF2-40B4-BE49-F238E27FC236}">
                    <a16:creationId xmlns:a16="http://schemas.microsoft.com/office/drawing/2014/main" id="{A0BFE373-EDBF-EFEE-9A43-26C343A7A7C4}"/>
                  </a:ext>
                </a:extLst>
              </p:cNvPr>
              <p:cNvPicPr>
                <a:picLocks noChangeAspect="1"/>
              </p:cNvPicPr>
              <p:nvPr/>
            </p:nvPicPr>
            <p:blipFill>
              <a:blip r:embed="rId3"/>
              <a:srcRect t="1" b="488"/>
              <a:stretch/>
            </p:blipFill>
            <p:spPr>
              <a:xfrm>
                <a:off x="273338" y="1118074"/>
                <a:ext cx="6278178" cy="4960568"/>
              </a:xfrm>
              <a:prstGeom prst="rect">
                <a:avLst/>
              </a:prstGeom>
              <a:ln>
                <a:solidFill>
                  <a:schemeClr val="tx1"/>
                </a:solidFill>
              </a:ln>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A0DA348F-E621-528A-8A69-82204B32288A}"/>
                  </a:ext>
                </a:extLst>
              </p:cNvPr>
              <p:cNvSpPr/>
              <p:nvPr/>
            </p:nvSpPr>
            <p:spPr>
              <a:xfrm>
                <a:off x="4571999" y="3429000"/>
                <a:ext cx="800101" cy="9525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334E7B6-F673-3156-57D1-E72E0EEB2C0D}"/>
                  </a:ext>
                </a:extLst>
              </p:cNvPr>
              <p:cNvSpPr/>
              <p:nvPr/>
            </p:nvSpPr>
            <p:spPr>
              <a:xfrm>
                <a:off x="4576746" y="3705232"/>
                <a:ext cx="647719" cy="762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A3A42D0-D6B7-163C-2A65-717CD2CAAA1C}"/>
                  </a:ext>
                </a:extLst>
              </p:cNvPr>
              <p:cNvSpPr/>
              <p:nvPr/>
            </p:nvSpPr>
            <p:spPr>
              <a:xfrm>
                <a:off x="4533880" y="3571875"/>
                <a:ext cx="647719" cy="7620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8C5EDB8-8788-2D50-BEA1-8902DD7416C1}"/>
                  </a:ext>
                </a:extLst>
              </p:cNvPr>
              <p:cNvSpPr txBox="1"/>
              <p:nvPr/>
            </p:nvSpPr>
            <p:spPr>
              <a:xfrm>
                <a:off x="4533875" y="3402212"/>
                <a:ext cx="509588" cy="153888"/>
              </a:xfrm>
              <a:prstGeom prst="rect">
                <a:avLst/>
              </a:prstGeom>
              <a:noFill/>
            </p:spPr>
            <p:txBody>
              <a:bodyPr wrap="square" rtlCol="0">
                <a:spAutoFit/>
              </a:bodyPr>
              <a:lstStyle/>
              <a:p>
                <a:r>
                  <a:rPr lang="en-GB" sz="400"/>
                  <a:t>Test App 2025</a:t>
                </a:r>
              </a:p>
            </p:txBody>
          </p:sp>
          <p:sp>
            <p:nvSpPr>
              <p:cNvPr id="21" name="TextBox 20">
                <a:extLst>
                  <a:ext uri="{FF2B5EF4-FFF2-40B4-BE49-F238E27FC236}">
                    <a16:creationId xmlns:a16="http://schemas.microsoft.com/office/drawing/2014/main" id="{4D5AEAF8-5841-BEC5-E0F2-B53A0327EEB2}"/>
                  </a:ext>
                </a:extLst>
              </p:cNvPr>
              <p:cNvSpPr txBox="1"/>
              <p:nvPr/>
            </p:nvSpPr>
            <p:spPr>
              <a:xfrm>
                <a:off x="4533875" y="3524251"/>
                <a:ext cx="509588" cy="153888"/>
              </a:xfrm>
              <a:prstGeom prst="rect">
                <a:avLst/>
              </a:prstGeom>
              <a:noFill/>
            </p:spPr>
            <p:txBody>
              <a:bodyPr wrap="square" rtlCol="0">
                <a:spAutoFit/>
              </a:bodyPr>
              <a:lstStyle/>
              <a:p>
                <a:r>
                  <a:rPr lang="en-GB" sz="400"/>
                  <a:t>Test App 2025</a:t>
                </a:r>
              </a:p>
            </p:txBody>
          </p:sp>
          <p:sp>
            <p:nvSpPr>
              <p:cNvPr id="22" name="TextBox 21">
                <a:extLst>
                  <a:ext uri="{FF2B5EF4-FFF2-40B4-BE49-F238E27FC236}">
                    <a16:creationId xmlns:a16="http://schemas.microsoft.com/office/drawing/2014/main" id="{B95B8A23-8C6E-4D20-0575-A752A08066BD}"/>
                  </a:ext>
                </a:extLst>
              </p:cNvPr>
              <p:cNvSpPr txBox="1"/>
              <p:nvPr/>
            </p:nvSpPr>
            <p:spPr>
              <a:xfrm>
                <a:off x="4533870" y="3648075"/>
                <a:ext cx="509588" cy="153888"/>
              </a:xfrm>
              <a:prstGeom prst="rect">
                <a:avLst/>
              </a:prstGeom>
              <a:noFill/>
            </p:spPr>
            <p:txBody>
              <a:bodyPr wrap="square" rtlCol="0">
                <a:spAutoFit/>
              </a:bodyPr>
              <a:lstStyle/>
              <a:p>
                <a:r>
                  <a:rPr lang="en-GB" sz="400"/>
                  <a:t>Test App 2025</a:t>
                </a:r>
              </a:p>
            </p:txBody>
          </p:sp>
        </p:grpSp>
        <p:sp>
          <p:nvSpPr>
            <p:cNvPr id="24" name="Rectangle 23">
              <a:extLst>
                <a:ext uri="{FF2B5EF4-FFF2-40B4-BE49-F238E27FC236}">
                  <a16:creationId xmlns:a16="http://schemas.microsoft.com/office/drawing/2014/main" id="{C6321ACE-CD2E-F494-2236-1987C7375948}"/>
                </a:ext>
              </a:extLst>
            </p:cNvPr>
            <p:cNvSpPr/>
            <p:nvPr/>
          </p:nvSpPr>
          <p:spPr>
            <a:xfrm>
              <a:off x="442913" y="5138747"/>
              <a:ext cx="2200275" cy="8096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A2B093E-D01B-36F2-52ED-6144ED8DDD6C}"/>
                </a:ext>
              </a:extLst>
            </p:cNvPr>
            <p:cNvSpPr/>
            <p:nvPr/>
          </p:nvSpPr>
          <p:spPr>
            <a:xfrm>
              <a:off x="454811" y="5424503"/>
              <a:ext cx="2200275" cy="8096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BD3AE78-913D-CE94-F5E6-6B64014F67A3}"/>
                </a:ext>
              </a:extLst>
            </p:cNvPr>
            <p:cNvSpPr/>
            <p:nvPr/>
          </p:nvSpPr>
          <p:spPr>
            <a:xfrm>
              <a:off x="442912" y="5701562"/>
              <a:ext cx="2200275" cy="8096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FE7435B-EC91-A100-593A-DFD5610C4DD9}"/>
                </a:ext>
              </a:extLst>
            </p:cNvPr>
            <p:cNvSpPr/>
            <p:nvPr/>
          </p:nvSpPr>
          <p:spPr>
            <a:xfrm>
              <a:off x="442912" y="5015935"/>
              <a:ext cx="2200275" cy="8096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9725A94-3A87-3065-005A-9AC5A45BB6DF}"/>
                </a:ext>
              </a:extLst>
            </p:cNvPr>
            <p:cNvSpPr/>
            <p:nvPr/>
          </p:nvSpPr>
          <p:spPr>
            <a:xfrm>
              <a:off x="444789" y="5282140"/>
              <a:ext cx="2200275" cy="8096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D1D39B7-99AB-DD73-1DC5-8FCC92960715}"/>
                </a:ext>
              </a:extLst>
            </p:cNvPr>
            <p:cNvSpPr/>
            <p:nvPr/>
          </p:nvSpPr>
          <p:spPr>
            <a:xfrm>
              <a:off x="456693" y="5565508"/>
              <a:ext cx="2200275" cy="8096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784705B9-8EB0-4F23-F905-4529A3DB0C56}"/>
                </a:ext>
              </a:extLst>
            </p:cNvPr>
            <p:cNvSpPr txBox="1"/>
            <p:nvPr/>
          </p:nvSpPr>
          <p:spPr>
            <a:xfrm>
              <a:off x="454811" y="4976813"/>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John </a:t>
              </a:r>
            </a:p>
          </p:txBody>
        </p:sp>
        <p:sp>
          <p:nvSpPr>
            <p:cNvPr id="31" name="TextBox 30">
              <a:extLst>
                <a:ext uri="{FF2B5EF4-FFF2-40B4-BE49-F238E27FC236}">
                  <a16:creationId xmlns:a16="http://schemas.microsoft.com/office/drawing/2014/main" id="{D5E5EA94-67BD-CF9F-3544-9D8011651654}"/>
                </a:ext>
              </a:extLst>
            </p:cNvPr>
            <p:cNvSpPr txBox="1"/>
            <p:nvPr/>
          </p:nvSpPr>
          <p:spPr>
            <a:xfrm>
              <a:off x="454811" y="5104282"/>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John </a:t>
              </a:r>
            </a:p>
          </p:txBody>
        </p:sp>
        <p:sp>
          <p:nvSpPr>
            <p:cNvPr id="32" name="TextBox 31">
              <a:extLst>
                <a:ext uri="{FF2B5EF4-FFF2-40B4-BE49-F238E27FC236}">
                  <a16:creationId xmlns:a16="http://schemas.microsoft.com/office/drawing/2014/main" id="{1CDAE8FC-C0E1-DA75-9958-78EB47FDE90E}"/>
                </a:ext>
              </a:extLst>
            </p:cNvPr>
            <p:cNvSpPr txBox="1"/>
            <p:nvPr/>
          </p:nvSpPr>
          <p:spPr>
            <a:xfrm>
              <a:off x="454810" y="5379177"/>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John </a:t>
              </a:r>
            </a:p>
          </p:txBody>
        </p:sp>
        <p:sp>
          <p:nvSpPr>
            <p:cNvPr id="33" name="TextBox 32">
              <a:extLst>
                <a:ext uri="{FF2B5EF4-FFF2-40B4-BE49-F238E27FC236}">
                  <a16:creationId xmlns:a16="http://schemas.microsoft.com/office/drawing/2014/main" id="{66A44F4A-525C-BF90-DD07-B0521D7066B4}"/>
                </a:ext>
              </a:extLst>
            </p:cNvPr>
            <p:cNvSpPr txBox="1"/>
            <p:nvPr/>
          </p:nvSpPr>
          <p:spPr>
            <a:xfrm>
              <a:off x="438798" y="5662422"/>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John </a:t>
              </a:r>
            </a:p>
          </p:txBody>
        </p:sp>
        <p:sp>
          <p:nvSpPr>
            <p:cNvPr id="34" name="TextBox 33">
              <a:extLst>
                <a:ext uri="{FF2B5EF4-FFF2-40B4-BE49-F238E27FC236}">
                  <a16:creationId xmlns:a16="http://schemas.microsoft.com/office/drawing/2014/main" id="{491337CF-649A-F6A8-741D-EDE92A251FBC}"/>
                </a:ext>
              </a:extLst>
            </p:cNvPr>
            <p:cNvSpPr txBox="1"/>
            <p:nvPr/>
          </p:nvSpPr>
          <p:spPr>
            <a:xfrm>
              <a:off x="454810" y="5233235"/>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Jane </a:t>
              </a:r>
            </a:p>
          </p:txBody>
        </p:sp>
        <p:sp>
          <p:nvSpPr>
            <p:cNvPr id="35" name="TextBox 34">
              <a:extLst>
                <a:ext uri="{FF2B5EF4-FFF2-40B4-BE49-F238E27FC236}">
                  <a16:creationId xmlns:a16="http://schemas.microsoft.com/office/drawing/2014/main" id="{1D4EAE95-2908-9191-2681-295A88BE89B2}"/>
                </a:ext>
              </a:extLst>
            </p:cNvPr>
            <p:cNvSpPr txBox="1"/>
            <p:nvPr/>
          </p:nvSpPr>
          <p:spPr>
            <a:xfrm>
              <a:off x="448664" y="5513837"/>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John </a:t>
              </a:r>
            </a:p>
          </p:txBody>
        </p:sp>
        <p:sp>
          <p:nvSpPr>
            <p:cNvPr id="36" name="TextBox 35">
              <a:extLst>
                <a:ext uri="{FF2B5EF4-FFF2-40B4-BE49-F238E27FC236}">
                  <a16:creationId xmlns:a16="http://schemas.microsoft.com/office/drawing/2014/main" id="{0B0B5E43-F963-2620-803F-D69FA7D9299A}"/>
                </a:ext>
              </a:extLst>
            </p:cNvPr>
            <p:cNvSpPr txBox="1"/>
            <p:nvPr/>
          </p:nvSpPr>
          <p:spPr>
            <a:xfrm>
              <a:off x="1031074" y="4971187"/>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Doe </a:t>
              </a:r>
            </a:p>
          </p:txBody>
        </p:sp>
        <p:sp>
          <p:nvSpPr>
            <p:cNvPr id="37" name="TextBox 36">
              <a:extLst>
                <a:ext uri="{FF2B5EF4-FFF2-40B4-BE49-F238E27FC236}">
                  <a16:creationId xmlns:a16="http://schemas.microsoft.com/office/drawing/2014/main" id="{FF0CD555-981C-6A84-F3C8-F76EA9FAF010}"/>
                </a:ext>
              </a:extLst>
            </p:cNvPr>
            <p:cNvSpPr txBox="1"/>
            <p:nvPr/>
          </p:nvSpPr>
          <p:spPr>
            <a:xfrm>
              <a:off x="1031074" y="5102284"/>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Doe </a:t>
              </a:r>
            </a:p>
          </p:txBody>
        </p:sp>
        <p:sp>
          <p:nvSpPr>
            <p:cNvPr id="38" name="TextBox 37">
              <a:extLst>
                <a:ext uri="{FF2B5EF4-FFF2-40B4-BE49-F238E27FC236}">
                  <a16:creationId xmlns:a16="http://schemas.microsoft.com/office/drawing/2014/main" id="{0F658285-514A-D477-0772-689D31C04E2F}"/>
                </a:ext>
              </a:extLst>
            </p:cNvPr>
            <p:cNvSpPr txBox="1"/>
            <p:nvPr/>
          </p:nvSpPr>
          <p:spPr>
            <a:xfrm>
              <a:off x="1031246" y="5239915"/>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Doe </a:t>
              </a:r>
            </a:p>
          </p:txBody>
        </p:sp>
        <p:sp>
          <p:nvSpPr>
            <p:cNvPr id="39" name="TextBox 38">
              <a:extLst>
                <a:ext uri="{FF2B5EF4-FFF2-40B4-BE49-F238E27FC236}">
                  <a16:creationId xmlns:a16="http://schemas.microsoft.com/office/drawing/2014/main" id="{E5A7B25F-0AAD-C712-A49C-EF8B39BAB707}"/>
                </a:ext>
              </a:extLst>
            </p:cNvPr>
            <p:cNvSpPr txBox="1"/>
            <p:nvPr/>
          </p:nvSpPr>
          <p:spPr>
            <a:xfrm>
              <a:off x="1032414" y="5385734"/>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Doe </a:t>
              </a:r>
            </a:p>
          </p:txBody>
        </p:sp>
        <p:sp>
          <p:nvSpPr>
            <p:cNvPr id="40" name="TextBox 39">
              <a:extLst>
                <a:ext uri="{FF2B5EF4-FFF2-40B4-BE49-F238E27FC236}">
                  <a16:creationId xmlns:a16="http://schemas.microsoft.com/office/drawing/2014/main" id="{388BB2EA-64C9-619B-08E8-093CD0DFEB2A}"/>
                </a:ext>
              </a:extLst>
            </p:cNvPr>
            <p:cNvSpPr txBox="1"/>
            <p:nvPr/>
          </p:nvSpPr>
          <p:spPr>
            <a:xfrm>
              <a:off x="1031074" y="5516521"/>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Doe </a:t>
              </a:r>
            </a:p>
          </p:txBody>
        </p:sp>
        <p:sp>
          <p:nvSpPr>
            <p:cNvPr id="41" name="TextBox 40">
              <a:extLst>
                <a:ext uri="{FF2B5EF4-FFF2-40B4-BE49-F238E27FC236}">
                  <a16:creationId xmlns:a16="http://schemas.microsoft.com/office/drawing/2014/main" id="{A52BF370-4AFB-1737-A96C-BCCBA1B4DB46}"/>
                </a:ext>
              </a:extLst>
            </p:cNvPr>
            <p:cNvSpPr txBox="1"/>
            <p:nvPr/>
          </p:nvSpPr>
          <p:spPr>
            <a:xfrm>
              <a:off x="1031073" y="5645259"/>
              <a:ext cx="364339"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Doe </a:t>
              </a:r>
            </a:p>
          </p:txBody>
        </p:sp>
        <p:sp>
          <p:nvSpPr>
            <p:cNvPr id="42" name="TextBox 41">
              <a:extLst>
                <a:ext uri="{FF2B5EF4-FFF2-40B4-BE49-F238E27FC236}">
                  <a16:creationId xmlns:a16="http://schemas.microsoft.com/office/drawing/2014/main" id="{6B48A314-ACB6-5D7F-4BDF-ED3C91181D26}"/>
                </a:ext>
              </a:extLst>
            </p:cNvPr>
            <p:cNvSpPr txBox="1"/>
            <p:nvPr/>
          </p:nvSpPr>
          <p:spPr>
            <a:xfrm>
              <a:off x="1555901" y="4950394"/>
              <a:ext cx="963462"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Jdoe@Email.co.uk </a:t>
              </a:r>
            </a:p>
          </p:txBody>
        </p:sp>
        <p:sp>
          <p:nvSpPr>
            <p:cNvPr id="43" name="TextBox 42">
              <a:extLst>
                <a:ext uri="{FF2B5EF4-FFF2-40B4-BE49-F238E27FC236}">
                  <a16:creationId xmlns:a16="http://schemas.microsoft.com/office/drawing/2014/main" id="{A5A697D0-3B80-EA53-6943-0853C1DF4980}"/>
                </a:ext>
              </a:extLst>
            </p:cNvPr>
            <p:cNvSpPr txBox="1"/>
            <p:nvPr/>
          </p:nvSpPr>
          <p:spPr>
            <a:xfrm>
              <a:off x="1551137" y="5102794"/>
              <a:ext cx="963462"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Jdoe@Email.co.uk </a:t>
              </a:r>
            </a:p>
          </p:txBody>
        </p:sp>
        <p:sp>
          <p:nvSpPr>
            <p:cNvPr id="44" name="TextBox 43">
              <a:extLst>
                <a:ext uri="{FF2B5EF4-FFF2-40B4-BE49-F238E27FC236}">
                  <a16:creationId xmlns:a16="http://schemas.microsoft.com/office/drawing/2014/main" id="{0E93056E-39D4-1D0E-CC72-726ACF0BF2FC}"/>
                </a:ext>
              </a:extLst>
            </p:cNvPr>
            <p:cNvSpPr txBox="1"/>
            <p:nvPr/>
          </p:nvSpPr>
          <p:spPr>
            <a:xfrm>
              <a:off x="1551138" y="5243288"/>
              <a:ext cx="963462"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Jdoe@Email.co.uk </a:t>
              </a:r>
            </a:p>
          </p:txBody>
        </p:sp>
        <p:sp>
          <p:nvSpPr>
            <p:cNvPr id="45" name="TextBox 44">
              <a:extLst>
                <a:ext uri="{FF2B5EF4-FFF2-40B4-BE49-F238E27FC236}">
                  <a16:creationId xmlns:a16="http://schemas.microsoft.com/office/drawing/2014/main" id="{E13329C4-8EC9-2210-15B3-808C954832E0}"/>
                </a:ext>
              </a:extLst>
            </p:cNvPr>
            <p:cNvSpPr txBox="1"/>
            <p:nvPr/>
          </p:nvSpPr>
          <p:spPr>
            <a:xfrm>
              <a:off x="1551137" y="5383782"/>
              <a:ext cx="963462"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Jdoe@Email.co.uk </a:t>
              </a:r>
            </a:p>
          </p:txBody>
        </p:sp>
        <p:sp>
          <p:nvSpPr>
            <p:cNvPr id="46" name="TextBox 45">
              <a:extLst>
                <a:ext uri="{FF2B5EF4-FFF2-40B4-BE49-F238E27FC236}">
                  <a16:creationId xmlns:a16="http://schemas.microsoft.com/office/drawing/2014/main" id="{1AD57CCB-DF79-3F2C-3C24-28AFF3507D5C}"/>
                </a:ext>
              </a:extLst>
            </p:cNvPr>
            <p:cNvSpPr txBox="1"/>
            <p:nvPr/>
          </p:nvSpPr>
          <p:spPr>
            <a:xfrm>
              <a:off x="1551137" y="5520277"/>
              <a:ext cx="963462"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Jdoe@Email.co.uk </a:t>
              </a:r>
            </a:p>
          </p:txBody>
        </p:sp>
        <p:sp>
          <p:nvSpPr>
            <p:cNvPr id="47" name="TextBox 46">
              <a:extLst>
                <a:ext uri="{FF2B5EF4-FFF2-40B4-BE49-F238E27FC236}">
                  <a16:creationId xmlns:a16="http://schemas.microsoft.com/office/drawing/2014/main" id="{5ADEDB77-C306-2E46-FEA4-E66B2A22017E}"/>
                </a:ext>
              </a:extLst>
            </p:cNvPr>
            <p:cNvSpPr txBox="1"/>
            <p:nvPr/>
          </p:nvSpPr>
          <p:spPr>
            <a:xfrm>
              <a:off x="1553386" y="5662422"/>
              <a:ext cx="963462" cy="153888"/>
            </a:xfrm>
            <a:prstGeom prst="rect">
              <a:avLst/>
            </a:prstGeom>
            <a:noFill/>
          </p:spPr>
          <p:txBody>
            <a:bodyPr wrap="square" rtlCol="0">
              <a:spAutoFit/>
            </a:bodyPr>
            <a:lstStyle/>
            <a:p>
              <a:r>
                <a:rPr lang="en-GB" sz="400">
                  <a:latin typeface="Arial" panose="020B0604020202020204" pitchFamily="34" charset="0"/>
                  <a:cs typeface="Arial" panose="020B0604020202020204" pitchFamily="34" charset="0"/>
                </a:rPr>
                <a:t>Jdoe@Email.co.uk </a:t>
              </a:r>
            </a:p>
          </p:txBody>
        </p:sp>
      </p:grpSp>
      <p:sp>
        <p:nvSpPr>
          <p:cNvPr id="3" name="Footer Placeholder 2">
            <a:extLst>
              <a:ext uri="{FF2B5EF4-FFF2-40B4-BE49-F238E27FC236}">
                <a16:creationId xmlns:a16="http://schemas.microsoft.com/office/drawing/2014/main" id="{4E1484B2-A943-55F7-05CA-AA998E6BA6F4}"/>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11082337-543C-3A35-F5D5-DBAF7087A5A8}"/>
              </a:ext>
            </a:extLst>
          </p:cNvPr>
          <p:cNvSpPr>
            <a:spLocks noGrp="1"/>
          </p:cNvSpPr>
          <p:nvPr>
            <p:ph type="sldNum" sz="quarter" idx="12"/>
          </p:nvPr>
        </p:nvSpPr>
        <p:spPr/>
        <p:txBody>
          <a:bodyPr/>
          <a:lstStyle/>
          <a:p>
            <a:fld id="{9C7F4663-8671-481E-A654-2F844991173A}" type="slidenum">
              <a:rPr lang="en-GB" smtClean="0"/>
              <a:t>4</a:t>
            </a:fld>
            <a:endParaRPr lang="en-GB"/>
          </a:p>
        </p:txBody>
      </p:sp>
      <p:sp>
        <p:nvSpPr>
          <p:cNvPr id="15" name="TextBox 14">
            <a:extLst>
              <a:ext uri="{FF2B5EF4-FFF2-40B4-BE49-F238E27FC236}">
                <a16:creationId xmlns:a16="http://schemas.microsoft.com/office/drawing/2014/main" id="{3296C883-7DAA-0197-BFBE-380458BC31D3}"/>
              </a:ext>
            </a:extLst>
          </p:cNvPr>
          <p:cNvSpPr txBox="1"/>
          <p:nvPr/>
        </p:nvSpPr>
        <p:spPr>
          <a:xfrm>
            <a:off x="7072610" y="1111120"/>
            <a:ext cx="4630855" cy="5286137"/>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en-GB" sz="1600" b="1" u="sng">
                <a:latin typeface="Arial" panose="020B0604020202020204" pitchFamily="34" charset="0"/>
                <a:cs typeface="Arial" panose="020B0604020202020204" pitchFamily="34" charset="0"/>
              </a:rPr>
              <a:t>Key</a:t>
            </a:r>
          </a:p>
          <a:p>
            <a:pPr marL="342900" indent="-342900">
              <a:buFont typeface="+mj-lt"/>
              <a:buAutoNum type="arabicPeriod"/>
            </a:pPr>
            <a:r>
              <a:rPr lang="en-GB" sz="1400" b="1">
                <a:latin typeface="Arial"/>
                <a:cs typeface="Arial"/>
              </a:rPr>
              <a:t>Applications -</a:t>
            </a:r>
            <a:r>
              <a:rPr lang="en-GB" sz="1400">
                <a:latin typeface="Arial"/>
                <a:cs typeface="Arial"/>
              </a:rPr>
              <a:t> View all application</a:t>
            </a:r>
          </a:p>
          <a:p>
            <a:pPr marL="342900" indent="-342900">
              <a:buFont typeface="+mj-lt"/>
              <a:buAutoNum type="arabicPeriod"/>
            </a:pPr>
            <a:r>
              <a:rPr lang="en-GB" sz="1400" b="1">
                <a:latin typeface="Arial" panose="020B0604020202020204" pitchFamily="34" charset="0"/>
                <a:cs typeface="Arial" panose="020B0604020202020204" pitchFamily="34" charset="0"/>
              </a:rPr>
              <a:t>Approvals -</a:t>
            </a:r>
            <a:r>
              <a:rPr lang="en-GB" sz="1400">
                <a:latin typeface="Arial" panose="020B0604020202020204" pitchFamily="34" charset="0"/>
                <a:cs typeface="Arial" panose="020B0604020202020204" pitchFamily="34" charset="0"/>
              </a:rPr>
              <a:t> Access all the live approvals and approval documentation</a:t>
            </a:r>
          </a:p>
          <a:p>
            <a:pPr marL="342900" indent="-342900">
              <a:buFont typeface="+mj-lt"/>
              <a:buAutoNum type="arabicPeriod"/>
            </a:pPr>
            <a:r>
              <a:rPr lang="en-GB" sz="1400" b="1">
                <a:latin typeface="Arial" panose="020B0604020202020204" pitchFamily="34" charset="0"/>
                <a:cs typeface="Arial" panose="020B0604020202020204" pitchFamily="34" charset="0"/>
              </a:rPr>
              <a:t>Expired -</a:t>
            </a:r>
            <a:r>
              <a:rPr lang="en-GB" sz="1400">
                <a:latin typeface="Arial" panose="020B0604020202020204" pitchFamily="34" charset="0"/>
                <a:cs typeface="Arial" panose="020B0604020202020204" pitchFamily="34" charset="0"/>
              </a:rPr>
              <a:t> View approvals that have expired in the previous six months</a:t>
            </a:r>
          </a:p>
          <a:p>
            <a:pPr marL="342900" indent="-342900">
              <a:buFont typeface="+mj-lt"/>
              <a:buAutoNum type="arabicPeriod"/>
            </a:pPr>
            <a:r>
              <a:rPr lang="en-GB" sz="1400" b="1">
                <a:latin typeface="Arial" panose="020B0604020202020204" pitchFamily="34" charset="0"/>
                <a:cs typeface="Arial" panose="020B0604020202020204" pitchFamily="34" charset="0"/>
              </a:rPr>
              <a:t>Unread Notifications -</a:t>
            </a:r>
            <a:r>
              <a:rPr lang="en-GB" sz="1400">
                <a:latin typeface="Arial" panose="020B0604020202020204" pitchFamily="34" charset="0"/>
                <a:cs typeface="Arial" panose="020B0604020202020204" pitchFamily="34" charset="0"/>
              </a:rPr>
              <a:t> Count of unread notifications</a:t>
            </a:r>
          </a:p>
          <a:p>
            <a:pPr marL="342900" indent="-342900">
              <a:buFont typeface="+mj-lt"/>
              <a:buAutoNum type="arabicPeriod"/>
            </a:pPr>
            <a:r>
              <a:rPr lang="en-GB" sz="1400" b="1">
                <a:latin typeface="Arial" panose="020B0604020202020204" pitchFamily="34" charset="0"/>
                <a:cs typeface="Arial" panose="020B0604020202020204" pitchFamily="34" charset="0"/>
              </a:rPr>
              <a:t>Company Details -</a:t>
            </a:r>
            <a:r>
              <a:rPr lang="en-GB" sz="1400">
                <a:latin typeface="Arial" panose="020B0604020202020204" pitchFamily="34" charset="0"/>
                <a:cs typeface="Arial" panose="020B0604020202020204" pitchFamily="34" charset="0"/>
              </a:rPr>
              <a:t> Details of company who will appear on the approval as approval holder.</a:t>
            </a:r>
          </a:p>
          <a:p>
            <a:pPr marL="342900" indent="-342900">
              <a:buFont typeface="+mj-lt"/>
              <a:buAutoNum type="arabicPeriod"/>
            </a:pPr>
            <a:r>
              <a:rPr lang="en-GB" sz="1400" b="1">
                <a:latin typeface="Arial" panose="020B0604020202020204" pitchFamily="34" charset="0"/>
                <a:cs typeface="Arial" panose="020B0604020202020204" pitchFamily="34" charset="0"/>
              </a:rPr>
              <a:t>Your Notifications</a:t>
            </a:r>
            <a:r>
              <a:rPr lang="en-GB" sz="1400">
                <a:latin typeface="Arial" panose="020B0604020202020204" pitchFamily="34" charset="0"/>
                <a:cs typeface="Arial" panose="020B0604020202020204" pitchFamily="34" charset="0"/>
              </a:rPr>
              <a:t> - All messages from the approval system, including application comments and notifications regarding expiring approvals.</a:t>
            </a:r>
          </a:p>
          <a:p>
            <a:pPr marL="342900" indent="-342900">
              <a:buFont typeface="+mj-lt"/>
              <a:buAutoNum type="arabicPeriod"/>
            </a:pPr>
            <a:r>
              <a:rPr lang="en-GB" sz="1400" b="1">
                <a:latin typeface="Arial" panose="020B0604020202020204" pitchFamily="34" charset="0"/>
                <a:cs typeface="Arial" panose="020B0604020202020204" pitchFamily="34" charset="0"/>
              </a:rPr>
              <a:t>Contacts</a:t>
            </a:r>
            <a:r>
              <a:rPr lang="en-GB" sz="1400">
                <a:latin typeface="Arial" panose="020B0604020202020204" pitchFamily="34" charset="0"/>
                <a:cs typeface="Arial" panose="020B0604020202020204" pitchFamily="34" charset="0"/>
              </a:rPr>
              <a:t> – all people who have access to the online portal for your company, Admins can edit this at any time.</a:t>
            </a:r>
          </a:p>
          <a:p>
            <a:pPr marL="342900" indent="-342900">
              <a:buFont typeface="+mj-lt"/>
              <a:buAutoNum type="arabicPeriod"/>
            </a:pPr>
            <a:r>
              <a:rPr lang="en-GB" sz="1400" b="1">
                <a:latin typeface="Arial"/>
                <a:cs typeface="Arial"/>
              </a:rPr>
              <a:t>Manufacturing Locations – </a:t>
            </a:r>
            <a:r>
              <a:rPr lang="en-GB" sz="1400">
                <a:latin typeface="Arial"/>
                <a:cs typeface="Arial"/>
              </a:rPr>
              <a:t>All the manufacturing location the company uses on their approvals, click +Add button to add a new manufacturer.</a:t>
            </a:r>
            <a:endParaRPr lang="en-GB" sz="1400" b="1">
              <a:latin typeface="Arial"/>
              <a:cs typeface="Arial"/>
            </a:endParaRPr>
          </a:p>
        </p:txBody>
      </p:sp>
      <p:sp>
        <p:nvSpPr>
          <p:cNvPr id="23" name="Oval 22">
            <a:extLst>
              <a:ext uri="{FF2B5EF4-FFF2-40B4-BE49-F238E27FC236}">
                <a16:creationId xmlns:a16="http://schemas.microsoft.com/office/drawing/2014/main" id="{1859B1AF-4E35-9651-0C9E-70C8FBDFD856}"/>
              </a:ext>
            </a:extLst>
          </p:cNvPr>
          <p:cNvSpPr/>
          <p:nvPr/>
        </p:nvSpPr>
        <p:spPr>
          <a:xfrm>
            <a:off x="482184" y="243631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48" name="Oval 47">
            <a:extLst>
              <a:ext uri="{FF2B5EF4-FFF2-40B4-BE49-F238E27FC236}">
                <a16:creationId xmlns:a16="http://schemas.microsoft.com/office/drawing/2014/main" id="{BC0B6D7B-C00E-8851-9142-80F26E11EF1D}"/>
              </a:ext>
            </a:extLst>
          </p:cNvPr>
          <p:cNvSpPr/>
          <p:nvPr/>
        </p:nvSpPr>
        <p:spPr>
          <a:xfrm>
            <a:off x="2072150" y="243631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49" name="Oval 48">
            <a:extLst>
              <a:ext uri="{FF2B5EF4-FFF2-40B4-BE49-F238E27FC236}">
                <a16:creationId xmlns:a16="http://schemas.microsoft.com/office/drawing/2014/main" id="{AEC6753D-76EE-E6CA-0203-F6FA628EAD2B}"/>
              </a:ext>
            </a:extLst>
          </p:cNvPr>
          <p:cNvSpPr/>
          <p:nvPr/>
        </p:nvSpPr>
        <p:spPr>
          <a:xfrm>
            <a:off x="3687979" y="243913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50" name="Oval 49">
            <a:extLst>
              <a:ext uri="{FF2B5EF4-FFF2-40B4-BE49-F238E27FC236}">
                <a16:creationId xmlns:a16="http://schemas.microsoft.com/office/drawing/2014/main" id="{EB86AB2B-9271-8F75-7734-430140FBA0BF}"/>
              </a:ext>
            </a:extLst>
          </p:cNvPr>
          <p:cNvSpPr/>
          <p:nvPr/>
        </p:nvSpPr>
        <p:spPr>
          <a:xfrm>
            <a:off x="5200690" y="243631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51" name="Oval 50">
            <a:extLst>
              <a:ext uri="{FF2B5EF4-FFF2-40B4-BE49-F238E27FC236}">
                <a16:creationId xmlns:a16="http://schemas.microsoft.com/office/drawing/2014/main" id="{A557BB83-F19D-66DD-1E38-FDBD42138115}"/>
              </a:ext>
            </a:extLst>
          </p:cNvPr>
          <p:cNvSpPr/>
          <p:nvPr/>
        </p:nvSpPr>
        <p:spPr>
          <a:xfrm>
            <a:off x="1197080" y="289807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52" name="Oval 51">
            <a:extLst>
              <a:ext uri="{FF2B5EF4-FFF2-40B4-BE49-F238E27FC236}">
                <a16:creationId xmlns:a16="http://schemas.microsoft.com/office/drawing/2014/main" id="{E774ECF7-6668-BBFB-6493-E172104F5AA0}"/>
              </a:ext>
            </a:extLst>
          </p:cNvPr>
          <p:cNvSpPr/>
          <p:nvPr/>
        </p:nvSpPr>
        <p:spPr>
          <a:xfrm>
            <a:off x="4584091" y="289938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53" name="Oval 52">
            <a:extLst>
              <a:ext uri="{FF2B5EF4-FFF2-40B4-BE49-F238E27FC236}">
                <a16:creationId xmlns:a16="http://schemas.microsoft.com/office/drawing/2014/main" id="{2C724797-E935-97E2-9226-FA3C67B35960}"/>
              </a:ext>
            </a:extLst>
          </p:cNvPr>
          <p:cNvSpPr/>
          <p:nvPr/>
        </p:nvSpPr>
        <p:spPr>
          <a:xfrm>
            <a:off x="1200700" y="449214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
        <p:nvSpPr>
          <p:cNvPr id="54" name="Oval 53">
            <a:extLst>
              <a:ext uri="{FF2B5EF4-FFF2-40B4-BE49-F238E27FC236}">
                <a16:creationId xmlns:a16="http://schemas.microsoft.com/office/drawing/2014/main" id="{34DE7FD6-5296-719C-4EEC-4844EF908765}"/>
              </a:ext>
            </a:extLst>
          </p:cNvPr>
          <p:cNvSpPr/>
          <p:nvPr/>
        </p:nvSpPr>
        <p:spPr>
          <a:xfrm>
            <a:off x="4883049" y="449214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8</a:t>
            </a:r>
          </a:p>
        </p:txBody>
      </p:sp>
    </p:spTree>
    <p:extLst>
      <p:ext uri="{BB962C8B-B14F-4D97-AF65-F5344CB8AC3E}">
        <p14:creationId xmlns:p14="http://schemas.microsoft.com/office/powerpoint/2010/main" val="183017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948A9-7C74-4978-48CF-BD74EAA2C12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BDA03F7-E48A-D100-C8F2-2C1EF95B55D0}"/>
              </a:ext>
            </a:extLst>
          </p:cNvPr>
          <p:cNvPicPr>
            <a:picLocks noChangeAspect="1"/>
          </p:cNvPicPr>
          <p:nvPr/>
        </p:nvPicPr>
        <p:blipFill>
          <a:blip r:embed="rId2"/>
          <a:stretch>
            <a:fillRect/>
          </a:stretch>
        </p:blipFill>
        <p:spPr>
          <a:xfrm>
            <a:off x="117013" y="1088356"/>
            <a:ext cx="7013899" cy="3768901"/>
          </a:xfrm>
          <a:prstGeom prst="rect">
            <a:avLst/>
          </a:prstGeom>
          <a:solidFill>
            <a:srgbClr val="000000">
              <a:shade val="95000"/>
            </a:srgbClr>
          </a:solidFill>
          <a:ln w="9525" cap="sq">
            <a:solidFill>
              <a:srgbClr val="000000"/>
            </a:solidFill>
            <a:miter lim="800000"/>
          </a:ln>
          <a:effectLst>
            <a:outerShdw blurRad="254000" dist="190500" dir="2700000" sy="90000" algn="bl" rotWithShape="0">
              <a:srgbClr val="000000">
                <a:alpha val="40000"/>
              </a:srgbClr>
            </a:outerShdw>
          </a:effectLst>
        </p:spPr>
      </p:pic>
      <p:sp>
        <p:nvSpPr>
          <p:cNvPr id="5" name="Title 1">
            <a:extLst>
              <a:ext uri="{FF2B5EF4-FFF2-40B4-BE49-F238E27FC236}">
                <a16:creationId xmlns:a16="http://schemas.microsoft.com/office/drawing/2014/main" id="{51A7A6F2-06B5-696D-C311-C0D71ABABAFA}"/>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My</a:t>
            </a:r>
            <a:r>
              <a:rPr lang="en-GB" sz="3600" b="1" kern="0">
                <a:solidFill>
                  <a:schemeClr val="tx2"/>
                </a:solidFill>
                <a:latin typeface="Arial" panose="020B0604020202020204" pitchFamily="34" charset="0"/>
                <a:cs typeface="Arial" panose="020B0604020202020204" pitchFamily="34" charset="0"/>
              </a:rPr>
              <a:t> </a:t>
            </a:r>
            <a:r>
              <a:rPr lang="en-GB" sz="3600" b="1" kern="0">
                <a:solidFill>
                  <a:schemeClr val="tx2">
                    <a:lumMod val="50000"/>
                    <a:lumOff val="50000"/>
                  </a:schemeClr>
                </a:solidFill>
                <a:latin typeface="Arial" panose="020B0604020202020204" pitchFamily="34" charset="0"/>
                <a:cs typeface="Arial" panose="020B0604020202020204" pitchFamily="34" charset="0"/>
              </a:rPr>
              <a:t>Applications</a:t>
            </a:r>
          </a:p>
        </p:txBody>
      </p:sp>
      <p:grpSp>
        <p:nvGrpSpPr>
          <p:cNvPr id="6" name="Group 5">
            <a:extLst>
              <a:ext uri="{FF2B5EF4-FFF2-40B4-BE49-F238E27FC236}">
                <a16:creationId xmlns:a16="http://schemas.microsoft.com/office/drawing/2014/main" id="{32C465C6-DEEF-DD0C-B0DC-72384214F8FE}"/>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425744B4-0FC9-FDB4-F872-816B6AA1165E}"/>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558C7C3-C295-5A3C-C282-7239DD1B6EAC}"/>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837B85F-56DA-7AA3-CEA2-FA8D5D37CBE0}"/>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DC9AFAC1-F7C9-340C-8CCD-A0E9A972522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0ADFD479-0249-7AEA-06BC-92E3C14075B2}"/>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FAD05E0C-CAF8-C41D-7B37-5FFCDCC635C8}"/>
              </a:ext>
            </a:extLst>
          </p:cNvPr>
          <p:cNvSpPr>
            <a:spLocks noGrp="1"/>
          </p:cNvSpPr>
          <p:nvPr>
            <p:ph type="sldNum" sz="quarter" idx="12"/>
          </p:nvPr>
        </p:nvSpPr>
        <p:spPr/>
        <p:txBody>
          <a:bodyPr/>
          <a:lstStyle/>
          <a:p>
            <a:fld id="{9C7F4663-8671-481E-A654-2F844991173A}" type="slidenum">
              <a:rPr lang="en-GB" smtClean="0"/>
              <a:t>5</a:t>
            </a:fld>
            <a:endParaRPr lang="en-GB"/>
          </a:p>
        </p:txBody>
      </p:sp>
      <p:sp>
        <p:nvSpPr>
          <p:cNvPr id="11" name="TextBox 10">
            <a:extLst>
              <a:ext uri="{FF2B5EF4-FFF2-40B4-BE49-F238E27FC236}">
                <a16:creationId xmlns:a16="http://schemas.microsoft.com/office/drawing/2014/main" id="{309D5DC5-F091-2836-3FA0-B714E479DBAF}"/>
              </a:ext>
            </a:extLst>
          </p:cNvPr>
          <p:cNvSpPr txBox="1"/>
          <p:nvPr/>
        </p:nvSpPr>
        <p:spPr>
          <a:xfrm>
            <a:off x="7293259" y="511079"/>
            <a:ext cx="4781728" cy="5845271"/>
          </a:xfrm>
          <a:prstGeom prst="roundRect">
            <a:avLst/>
          </a:prstGeom>
          <a:ln/>
        </p:spPr>
        <p:style>
          <a:lnRef idx="2">
            <a:schemeClr val="accent1"/>
          </a:lnRef>
          <a:fillRef idx="1">
            <a:schemeClr val="lt1"/>
          </a:fillRef>
          <a:effectRef idx="0">
            <a:schemeClr val="accent1"/>
          </a:effectRef>
          <a:fontRef idx="minor">
            <a:schemeClr val="dk1"/>
          </a:fontRef>
        </p:style>
        <p:txBody>
          <a:bodyPr wrap="square" lIns="36000" tIns="0" rIns="0" bIns="0" rtlCol="0" anchor="ctr">
            <a:normAutofit/>
          </a:bodyPr>
          <a:lstStyle/>
          <a:p>
            <a:pPr marL="342900" indent="-342900">
              <a:buFont typeface="+mj-lt"/>
              <a:buAutoNum type="arabicPeriod"/>
            </a:pPr>
            <a:r>
              <a:rPr lang="en-GB" sz="1050" b="1">
                <a:latin typeface="Arial" panose="020B0604020202020204" pitchFamily="34" charset="0"/>
                <a:cs typeface="Arial" panose="020B0604020202020204" pitchFamily="34" charset="0"/>
              </a:rPr>
              <a:t>Start New Application -</a:t>
            </a:r>
            <a:r>
              <a:rPr lang="en-GB" sz="1050">
                <a:latin typeface="Arial" panose="020B0604020202020204" pitchFamily="34" charset="0"/>
                <a:cs typeface="Arial" panose="020B0604020202020204" pitchFamily="34" charset="0"/>
              </a:rPr>
              <a:t> Start a new direct application.</a:t>
            </a:r>
          </a:p>
          <a:p>
            <a:pPr marL="342900" indent="-342900">
              <a:buFont typeface="+mj-lt"/>
              <a:buAutoNum type="arabicPeriod"/>
            </a:pPr>
            <a:r>
              <a:rPr lang="en-GB" sz="1050" b="1">
                <a:latin typeface="Arial"/>
                <a:cs typeface="Arial"/>
              </a:rPr>
              <a:t>View -</a:t>
            </a:r>
            <a:r>
              <a:rPr lang="en-GB" sz="1050">
                <a:latin typeface="Arial"/>
                <a:cs typeface="Arial"/>
              </a:rPr>
              <a:t> View the selected application.</a:t>
            </a:r>
          </a:p>
          <a:p>
            <a:pPr marL="342900" indent="-342900">
              <a:buFont typeface="+mj-lt"/>
              <a:buAutoNum type="arabicPeriod"/>
            </a:pPr>
            <a:r>
              <a:rPr lang="en-GB" sz="1050" b="1">
                <a:latin typeface="Arial"/>
                <a:cs typeface="Arial"/>
              </a:rPr>
              <a:t>Duplicate - </a:t>
            </a:r>
            <a:r>
              <a:rPr lang="en-GB" sz="1050">
                <a:latin typeface="Arial"/>
                <a:cs typeface="Arial"/>
              </a:rPr>
              <a:t>Make a copy of the selected application.</a:t>
            </a:r>
          </a:p>
          <a:p>
            <a:pPr marL="342900" indent="-342900">
              <a:buFont typeface="+mj-lt"/>
              <a:buAutoNum type="arabicPeriod"/>
            </a:pPr>
            <a:r>
              <a:rPr lang="en-GB" sz="1050" b="1">
                <a:latin typeface="Arial"/>
                <a:cs typeface="Arial"/>
              </a:rPr>
              <a:t>Delete -</a:t>
            </a:r>
            <a:r>
              <a:rPr lang="en-GB" sz="1050">
                <a:latin typeface="Arial"/>
                <a:cs typeface="Arial"/>
              </a:rPr>
              <a:t> Delete a </a:t>
            </a:r>
            <a:r>
              <a:rPr lang="en-GB" sz="1050" b="1">
                <a:solidFill>
                  <a:srgbClr val="FF0000"/>
                </a:solidFill>
                <a:latin typeface="Arial"/>
                <a:cs typeface="Arial"/>
              </a:rPr>
              <a:t>‘Draft’</a:t>
            </a:r>
            <a:r>
              <a:rPr lang="en-GB" sz="1050">
                <a:latin typeface="Arial"/>
                <a:cs typeface="Arial"/>
              </a:rPr>
              <a:t> version of a selected application. Once an application is submitted you will be unable to delete.</a:t>
            </a:r>
          </a:p>
          <a:p>
            <a:pPr marL="342900" indent="-342900">
              <a:buFont typeface="+mj-lt"/>
              <a:buAutoNum type="arabicPeriod"/>
            </a:pPr>
            <a:r>
              <a:rPr lang="en-GB" sz="1050" b="1">
                <a:latin typeface="Arial" panose="020B0604020202020204" pitchFamily="34" charset="0"/>
                <a:cs typeface="Arial" panose="020B0604020202020204" pitchFamily="34" charset="0"/>
              </a:rPr>
              <a:t>Ref No –</a:t>
            </a:r>
            <a:r>
              <a:rPr lang="en-GB" sz="1050">
                <a:latin typeface="Arial" panose="020B0604020202020204" pitchFamily="34" charset="0"/>
                <a:cs typeface="Arial" panose="020B0604020202020204" pitchFamily="34" charset="0"/>
              </a:rPr>
              <a:t> The unique auto generated number to be used on all communication and documentation when discussing the application.</a:t>
            </a:r>
          </a:p>
          <a:p>
            <a:pPr marL="361950" indent="-361950">
              <a:buFont typeface="+mj-lt"/>
              <a:buAutoNum type="arabicPeriod"/>
            </a:pPr>
            <a:r>
              <a:rPr lang="en-GB" sz="1050" b="1">
                <a:latin typeface="Arial"/>
                <a:cs typeface="Arial"/>
              </a:rPr>
              <a:t>Applicant reference – </a:t>
            </a:r>
            <a:r>
              <a:rPr lang="en-GB" sz="1050">
                <a:latin typeface="Arial"/>
                <a:cs typeface="Arial"/>
              </a:rPr>
              <a:t>Applicants internal identification which will be entered during application submission.</a:t>
            </a:r>
          </a:p>
          <a:p>
            <a:pPr marL="361950" indent="-361950">
              <a:buFont typeface="+mj-lt"/>
              <a:buAutoNum type="arabicPeriod"/>
            </a:pPr>
            <a:r>
              <a:rPr lang="en-GB" sz="1050" b="1">
                <a:latin typeface="Arial" panose="020B0604020202020204" pitchFamily="34" charset="0"/>
                <a:cs typeface="Arial" panose="020B0604020202020204" pitchFamily="34" charset="0"/>
              </a:rPr>
              <a:t>Recent Feedback – </a:t>
            </a:r>
            <a:r>
              <a:rPr lang="en-GB" sz="1050">
                <a:latin typeface="Arial" panose="020B0604020202020204" pitchFamily="34" charset="0"/>
                <a:cs typeface="Arial" panose="020B0604020202020204" pitchFamily="34" charset="0"/>
              </a:rPr>
              <a:t>The green bell highlights messages in the application.</a:t>
            </a:r>
          </a:p>
          <a:p>
            <a:pPr marL="361950" indent="-361950">
              <a:buFont typeface="+mj-lt"/>
              <a:buAutoNum type="arabicPeriod"/>
            </a:pPr>
            <a:r>
              <a:rPr lang="en-GB" sz="1050" b="1">
                <a:latin typeface="Arial" panose="020B0604020202020204" pitchFamily="34" charset="0"/>
                <a:cs typeface="Arial" panose="020B0604020202020204" pitchFamily="34" charset="0"/>
              </a:rPr>
              <a:t>Status - </a:t>
            </a:r>
            <a:r>
              <a:rPr lang="en-GB" sz="1050">
                <a:latin typeface="Arial" panose="020B0604020202020204" pitchFamily="34" charset="0"/>
                <a:cs typeface="Arial" panose="020B0604020202020204" pitchFamily="34" charset="0"/>
              </a:rPr>
              <a:t>The status of the application</a:t>
            </a:r>
          </a:p>
          <a:p>
            <a:pPr marL="542925" lvl="2"/>
            <a:r>
              <a:rPr lang="en-GB" sz="1050" b="1" i="1">
                <a:solidFill>
                  <a:srgbClr val="00B0F0"/>
                </a:solidFill>
                <a:latin typeface="Arial" panose="020B0604020202020204" pitchFamily="34" charset="0"/>
                <a:cs typeface="Arial" panose="020B0604020202020204" pitchFamily="34" charset="0"/>
              </a:rPr>
              <a:t>‘Draft’ </a:t>
            </a:r>
            <a:r>
              <a:rPr lang="en-GB" sz="1050" i="1">
                <a:latin typeface="Arial" panose="020B0604020202020204" pitchFamily="34" charset="0"/>
                <a:cs typeface="Arial" panose="020B0604020202020204" pitchFamily="34" charset="0"/>
              </a:rPr>
              <a:t>– Application has not been submitted.</a:t>
            </a:r>
          </a:p>
          <a:p>
            <a:pPr marL="542925" lvl="2"/>
            <a:r>
              <a:rPr lang="en-GB" sz="1050" b="1" i="1">
                <a:solidFill>
                  <a:srgbClr val="00B0F0"/>
                </a:solidFill>
                <a:latin typeface="Arial" panose="020B0604020202020204" pitchFamily="34" charset="0"/>
                <a:cs typeface="Arial" panose="020B0604020202020204" pitchFamily="34" charset="0"/>
              </a:rPr>
              <a:t>‘Application Processing’ </a:t>
            </a:r>
            <a:r>
              <a:rPr lang="en-GB" sz="1050" i="1">
                <a:latin typeface="Arial" panose="020B0604020202020204" pitchFamily="34" charset="0"/>
                <a:cs typeface="Arial" panose="020B0604020202020204" pitchFamily="34" charset="0"/>
              </a:rPr>
              <a:t>– WRAS is processing the application.</a:t>
            </a:r>
          </a:p>
          <a:p>
            <a:pPr marL="542925" lvl="2"/>
            <a:r>
              <a:rPr lang="en-GB" sz="1050" b="1" i="1">
                <a:solidFill>
                  <a:srgbClr val="00B0F0"/>
                </a:solidFill>
                <a:latin typeface="Arial" panose="020B0604020202020204" pitchFamily="34" charset="0"/>
                <a:cs typeface="Arial" panose="020B0604020202020204" pitchFamily="34" charset="0"/>
              </a:rPr>
              <a:t>‘Editing Application’</a:t>
            </a:r>
            <a:r>
              <a:rPr lang="en-GB" sz="1050" i="1">
                <a:latin typeface="Arial" panose="020B0604020202020204" pitchFamily="34" charset="0"/>
                <a:cs typeface="Arial" panose="020B0604020202020204" pitchFamily="34" charset="0"/>
              </a:rPr>
              <a:t> – Comments made on the submission, applicant to review and re-submit once updated</a:t>
            </a:r>
          </a:p>
          <a:p>
            <a:pPr marL="542925" lvl="2"/>
            <a:r>
              <a:rPr lang="en-GB" sz="1050" b="1" i="1">
                <a:solidFill>
                  <a:srgbClr val="00B0F0"/>
                </a:solidFill>
                <a:latin typeface="Arial" panose="020B0604020202020204" pitchFamily="34" charset="0"/>
                <a:cs typeface="Arial" panose="020B0604020202020204" pitchFamily="34" charset="0"/>
              </a:rPr>
              <a:t>‘Awaiting Sample &amp; Test Report’ </a:t>
            </a:r>
            <a:r>
              <a:rPr lang="en-GB" sz="1050" i="1">
                <a:latin typeface="Arial" panose="020B0604020202020204" pitchFamily="34" charset="0"/>
                <a:cs typeface="Arial" panose="020B0604020202020204" pitchFamily="34" charset="0"/>
              </a:rPr>
              <a:t>– Applicant to supply requested samples and submit the Test report from recognised laboratory.</a:t>
            </a:r>
          </a:p>
          <a:p>
            <a:pPr marL="542925" lvl="2"/>
            <a:r>
              <a:rPr lang="en-GB" sz="1050" b="1" i="1">
                <a:solidFill>
                  <a:srgbClr val="00B0F0"/>
                </a:solidFill>
                <a:latin typeface="Arial" panose="020B0604020202020204" pitchFamily="34" charset="0"/>
                <a:cs typeface="Arial" panose="020B0604020202020204" pitchFamily="34" charset="0"/>
              </a:rPr>
              <a:t>‘Awaiting Sample &amp; Test Report’ </a:t>
            </a:r>
            <a:r>
              <a:rPr lang="en-GB" sz="1050" i="1">
                <a:latin typeface="Arial" panose="020B0604020202020204" pitchFamily="34" charset="0"/>
                <a:cs typeface="Arial" panose="020B0604020202020204" pitchFamily="34" charset="0"/>
              </a:rPr>
              <a:t>– Samples have been received  applicant still to submit the Test report from recognised laboratory.</a:t>
            </a:r>
          </a:p>
          <a:p>
            <a:pPr marL="542925" lvl="2"/>
            <a:r>
              <a:rPr lang="en-GB" sz="1050" b="1" i="1">
                <a:solidFill>
                  <a:srgbClr val="00B0F0"/>
                </a:solidFill>
                <a:latin typeface="Arial" panose="020B0604020202020204" pitchFamily="34" charset="0"/>
                <a:cs typeface="Arial" panose="020B0604020202020204" pitchFamily="34" charset="0"/>
              </a:rPr>
              <a:t>‘Test Report Review’ </a:t>
            </a:r>
            <a:r>
              <a:rPr lang="en-GB" sz="1050" i="1">
                <a:latin typeface="Arial" panose="020B0604020202020204" pitchFamily="34" charset="0"/>
                <a:cs typeface="Arial" panose="020B0604020202020204" pitchFamily="34" charset="0"/>
              </a:rPr>
              <a:t>– WRAS is reviewing your Test report.</a:t>
            </a:r>
          </a:p>
          <a:p>
            <a:pPr marL="542925" lvl="2"/>
            <a:r>
              <a:rPr lang="en-GB" sz="1050" b="1" i="1">
                <a:solidFill>
                  <a:srgbClr val="00B0F0"/>
                </a:solidFill>
                <a:latin typeface="Arial" panose="020B0604020202020204" pitchFamily="34" charset="0"/>
                <a:cs typeface="Arial" panose="020B0604020202020204" pitchFamily="34" charset="0"/>
              </a:rPr>
              <a:t>‘Final Review’ </a:t>
            </a:r>
            <a:r>
              <a:rPr lang="en-GB" sz="1050" i="1">
                <a:latin typeface="Arial" panose="020B0604020202020204" pitchFamily="34" charset="0"/>
                <a:cs typeface="Arial" panose="020B0604020202020204" pitchFamily="34" charset="0"/>
              </a:rPr>
              <a:t>– Your application has been submitted for Final review </a:t>
            </a:r>
          </a:p>
          <a:p>
            <a:pPr marL="542925" lvl="2"/>
            <a:r>
              <a:rPr lang="en-GB" sz="1050" b="1" i="1">
                <a:solidFill>
                  <a:srgbClr val="00B0F0"/>
                </a:solidFill>
                <a:latin typeface="Arial" panose="020B0604020202020204" pitchFamily="34" charset="0"/>
                <a:cs typeface="Arial" panose="020B0604020202020204" pitchFamily="34" charset="0"/>
              </a:rPr>
              <a:t>‘Approved’ </a:t>
            </a:r>
            <a:r>
              <a:rPr lang="en-GB" sz="1050" i="1">
                <a:latin typeface="Arial" panose="020B0604020202020204" pitchFamily="34" charset="0"/>
                <a:cs typeface="Arial" panose="020B0604020202020204" pitchFamily="34" charset="0"/>
              </a:rPr>
              <a:t>– Application has been approved and linked to the approval.</a:t>
            </a:r>
          </a:p>
          <a:p>
            <a:pPr marL="361950" indent="-361950">
              <a:buFont typeface="+mj-lt"/>
              <a:buAutoNum type="arabicPeriod"/>
            </a:pPr>
            <a:r>
              <a:rPr lang="en-GB" sz="1050" b="1">
                <a:latin typeface="Arial" panose="020B0604020202020204" pitchFamily="34" charset="0"/>
                <a:cs typeface="Arial" panose="020B0604020202020204" pitchFamily="34" charset="0"/>
              </a:rPr>
              <a:t>Filter Buttons - </a:t>
            </a:r>
            <a:r>
              <a:rPr lang="en-GB" sz="1050">
                <a:latin typeface="Arial" panose="020B0604020202020204" pitchFamily="34" charset="0"/>
                <a:cs typeface="Arial" panose="020B0604020202020204" pitchFamily="34" charset="0"/>
              </a:rPr>
              <a:t> Applicants can filter the between applicants and the status of applications</a:t>
            </a:r>
            <a:endParaRPr lang="en-GB" sz="1050" b="1">
              <a:latin typeface="Arial" panose="020B0604020202020204" pitchFamily="34" charset="0"/>
              <a:cs typeface="Arial" panose="020B0604020202020204" pitchFamily="34" charset="0"/>
            </a:endParaRPr>
          </a:p>
          <a:p>
            <a:pPr marL="361950" indent="-361950">
              <a:buFont typeface="+mj-lt"/>
              <a:buAutoNum type="arabicPeriod"/>
            </a:pPr>
            <a:r>
              <a:rPr lang="en-GB" sz="1050" b="1">
                <a:latin typeface="Arial" panose="020B0604020202020204" pitchFamily="34" charset="0"/>
                <a:cs typeface="Arial" panose="020B0604020202020204" pitchFamily="34" charset="0"/>
              </a:rPr>
              <a:t>Help –</a:t>
            </a:r>
            <a:r>
              <a:rPr lang="en-GB" sz="1050">
                <a:latin typeface="Arial" panose="020B0604020202020204" pitchFamily="34" charset="0"/>
                <a:cs typeface="Arial" panose="020B0604020202020204" pitchFamily="34" charset="0"/>
              </a:rPr>
              <a:t> Link to the ‘Application Help’ the guide to completing </a:t>
            </a:r>
            <a:r>
              <a:rPr lang="en-GB" sz="1050" i="1">
                <a:latin typeface="Arial" panose="020B0604020202020204" pitchFamily="34" charset="0"/>
                <a:cs typeface="Arial" panose="020B0604020202020204" pitchFamily="34" charset="0"/>
              </a:rPr>
              <a:t>the fields in the application.</a:t>
            </a:r>
          </a:p>
        </p:txBody>
      </p:sp>
      <p:sp>
        <p:nvSpPr>
          <p:cNvPr id="12" name="Oval 11">
            <a:extLst>
              <a:ext uri="{FF2B5EF4-FFF2-40B4-BE49-F238E27FC236}">
                <a16:creationId xmlns:a16="http://schemas.microsoft.com/office/drawing/2014/main" id="{6883810C-F794-BC0C-5DB9-381B5F741C2A}"/>
              </a:ext>
            </a:extLst>
          </p:cNvPr>
          <p:cNvSpPr/>
          <p:nvPr/>
        </p:nvSpPr>
        <p:spPr>
          <a:xfrm>
            <a:off x="202482" y="230841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5" name="Oval 14">
            <a:extLst>
              <a:ext uri="{FF2B5EF4-FFF2-40B4-BE49-F238E27FC236}">
                <a16:creationId xmlns:a16="http://schemas.microsoft.com/office/drawing/2014/main" id="{79076A2A-79C3-5B7A-6D6F-CEE4BC26B623}"/>
              </a:ext>
            </a:extLst>
          </p:cNvPr>
          <p:cNvSpPr/>
          <p:nvPr/>
        </p:nvSpPr>
        <p:spPr>
          <a:xfrm>
            <a:off x="1107217" y="227730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6" name="Oval 15">
            <a:extLst>
              <a:ext uri="{FF2B5EF4-FFF2-40B4-BE49-F238E27FC236}">
                <a16:creationId xmlns:a16="http://schemas.microsoft.com/office/drawing/2014/main" id="{75CEC04E-EF47-3149-A83B-A77BF4E6319E}"/>
              </a:ext>
            </a:extLst>
          </p:cNvPr>
          <p:cNvSpPr/>
          <p:nvPr/>
        </p:nvSpPr>
        <p:spPr>
          <a:xfrm>
            <a:off x="1461930" y="228876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8" name="Oval 17">
            <a:extLst>
              <a:ext uri="{FF2B5EF4-FFF2-40B4-BE49-F238E27FC236}">
                <a16:creationId xmlns:a16="http://schemas.microsoft.com/office/drawing/2014/main" id="{0F5E3495-FB0D-BF67-63C3-D0E46B6E26FD}"/>
              </a:ext>
            </a:extLst>
          </p:cNvPr>
          <p:cNvSpPr/>
          <p:nvPr/>
        </p:nvSpPr>
        <p:spPr>
          <a:xfrm>
            <a:off x="1928237" y="229713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9" name="Oval 18">
            <a:extLst>
              <a:ext uri="{FF2B5EF4-FFF2-40B4-BE49-F238E27FC236}">
                <a16:creationId xmlns:a16="http://schemas.microsoft.com/office/drawing/2014/main" id="{C2D55D3A-27CD-7508-7230-D63095EE8C8E}"/>
              </a:ext>
            </a:extLst>
          </p:cNvPr>
          <p:cNvSpPr/>
          <p:nvPr/>
        </p:nvSpPr>
        <p:spPr>
          <a:xfrm>
            <a:off x="40136" y="296532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20" name="Oval 19">
            <a:extLst>
              <a:ext uri="{FF2B5EF4-FFF2-40B4-BE49-F238E27FC236}">
                <a16:creationId xmlns:a16="http://schemas.microsoft.com/office/drawing/2014/main" id="{6130A0C3-5305-4EB7-D4C8-513D41997CC9}"/>
              </a:ext>
            </a:extLst>
          </p:cNvPr>
          <p:cNvSpPr/>
          <p:nvPr/>
        </p:nvSpPr>
        <p:spPr>
          <a:xfrm>
            <a:off x="1749809" y="273404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21" name="Oval 20">
            <a:extLst>
              <a:ext uri="{FF2B5EF4-FFF2-40B4-BE49-F238E27FC236}">
                <a16:creationId xmlns:a16="http://schemas.microsoft.com/office/drawing/2014/main" id="{50B6CB0B-6FB9-60FE-9664-A696DBCBA36D}"/>
              </a:ext>
            </a:extLst>
          </p:cNvPr>
          <p:cNvSpPr/>
          <p:nvPr/>
        </p:nvSpPr>
        <p:spPr>
          <a:xfrm>
            <a:off x="6270663" y="255544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
        <p:nvSpPr>
          <p:cNvPr id="22" name="Oval 21">
            <a:extLst>
              <a:ext uri="{FF2B5EF4-FFF2-40B4-BE49-F238E27FC236}">
                <a16:creationId xmlns:a16="http://schemas.microsoft.com/office/drawing/2014/main" id="{F034C524-C72F-7A4D-24B3-96EF0AD78482}"/>
              </a:ext>
            </a:extLst>
          </p:cNvPr>
          <p:cNvSpPr/>
          <p:nvPr/>
        </p:nvSpPr>
        <p:spPr>
          <a:xfrm>
            <a:off x="4717629" y="252366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8</a:t>
            </a:r>
          </a:p>
        </p:txBody>
      </p:sp>
      <p:sp>
        <p:nvSpPr>
          <p:cNvPr id="25" name="Oval 24">
            <a:extLst>
              <a:ext uri="{FF2B5EF4-FFF2-40B4-BE49-F238E27FC236}">
                <a16:creationId xmlns:a16="http://schemas.microsoft.com/office/drawing/2014/main" id="{A9E07B6C-07A9-2422-EFF6-ECC3FF8040BF}"/>
              </a:ext>
            </a:extLst>
          </p:cNvPr>
          <p:cNvSpPr/>
          <p:nvPr/>
        </p:nvSpPr>
        <p:spPr>
          <a:xfrm>
            <a:off x="6586364" y="2167527"/>
            <a:ext cx="553540" cy="38791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t>10</a:t>
            </a:r>
          </a:p>
        </p:txBody>
      </p:sp>
      <p:sp>
        <p:nvSpPr>
          <p:cNvPr id="17" name="Oval 16">
            <a:extLst>
              <a:ext uri="{FF2B5EF4-FFF2-40B4-BE49-F238E27FC236}">
                <a16:creationId xmlns:a16="http://schemas.microsoft.com/office/drawing/2014/main" id="{44382807-4C60-1902-14A7-45267BF2C4BE}"/>
              </a:ext>
            </a:extLst>
          </p:cNvPr>
          <p:cNvSpPr/>
          <p:nvPr/>
        </p:nvSpPr>
        <p:spPr>
          <a:xfrm>
            <a:off x="3004710" y="226329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9</a:t>
            </a:r>
          </a:p>
        </p:txBody>
      </p:sp>
    </p:spTree>
    <p:extLst>
      <p:ext uri="{BB962C8B-B14F-4D97-AF65-F5344CB8AC3E}">
        <p14:creationId xmlns:p14="http://schemas.microsoft.com/office/powerpoint/2010/main" val="400592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8B344-CF54-CC43-1E71-B33B1AC43A0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CB4BEA3-C308-C27F-DF3D-4C10E352552B}"/>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New Application – Product Overview </a:t>
            </a:r>
          </a:p>
        </p:txBody>
      </p:sp>
      <p:grpSp>
        <p:nvGrpSpPr>
          <p:cNvPr id="6" name="Group 5">
            <a:extLst>
              <a:ext uri="{FF2B5EF4-FFF2-40B4-BE49-F238E27FC236}">
                <a16:creationId xmlns:a16="http://schemas.microsoft.com/office/drawing/2014/main" id="{D258CD78-8087-9558-FDC3-4C587763B6D5}"/>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12067C2C-8626-0330-7261-AAA37DDB2A5C}"/>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53E115A-A638-1D18-2A97-58A4B52471FD}"/>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44EC44D-02EB-D205-B367-65A204AAB11C}"/>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1CA164B7-07EC-7308-5C85-ADBFECA159C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9F389E7D-8BC5-0B00-1E95-9B6E94CE9D5E}"/>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90949F17-AD94-7ADF-671E-EDF946E2BB72}"/>
              </a:ext>
            </a:extLst>
          </p:cNvPr>
          <p:cNvSpPr>
            <a:spLocks noGrp="1"/>
          </p:cNvSpPr>
          <p:nvPr>
            <p:ph type="sldNum" sz="quarter" idx="12"/>
          </p:nvPr>
        </p:nvSpPr>
        <p:spPr/>
        <p:txBody>
          <a:bodyPr/>
          <a:lstStyle/>
          <a:p>
            <a:fld id="{9C7F4663-8671-481E-A654-2F844991173A}" type="slidenum">
              <a:rPr lang="en-GB" smtClean="0"/>
              <a:t>6</a:t>
            </a:fld>
            <a:endParaRPr lang="en-GB"/>
          </a:p>
        </p:txBody>
      </p:sp>
      <p:pic>
        <p:nvPicPr>
          <p:cNvPr id="2" name="Picture 1">
            <a:extLst>
              <a:ext uri="{FF2B5EF4-FFF2-40B4-BE49-F238E27FC236}">
                <a16:creationId xmlns:a16="http://schemas.microsoft.com/office/drawing/2014/main" id="{E994ECDB-AF49-3AE0-D77D-B662DDBF8070}"/>
              </a:ext>
            </a:extLst>
          </p:cNvPr>
          <p:cNvPicPr>
            <a:picLocks noChangeAspect="1"/>
          </p:cNvPicPr>
          <p:nvPr/>
        </p:nvPicPr>
        <p:blipFill>
          <a:blip r:embed="rId3"/>
          <a:stretch>
            <a:fillRect/>
          </a:stretch>
        </p:blipFill>
        <p:spPr>
          <a:xfrm>
            <a:off x="231739" y="1469749"/>
            <a:ext cx="7045362" cy="3666752"/>
          </a:xfrm>
          <a:prstGeom prst="rect">
            <a:avLst/>
          </a:prstGeom>
        </p:spPr>
      </p:pic>
      <p:sp>
        <p:nvSpPr>
          <p:cNvPr id="12" name="Oval 11">
            <a:extLst>
              <a:ext uri="{FF2B5EF4-FFF2-40B4-BE49-F238E27FC236}">
                <a16:creationId xmlns:a16="http://schemas.microsoft.com/office/drawing/2014/main" id="{2BABD3BD-37F9-B6FE-3083-A3B078F25F27}"/>
              </a:ext>
            </a:extLst>
          </p:cNvPr>
          <p:cNvSpPr/>
          <p:nvPr/>
        </p:nvSpPr>
        <p:spPr>
          <a:xfrm>
            <a:off x="809825" y="192637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5" name="Oval 14">
            <a:extLst>
              <a:ext uri="{FF2B5EF4-FFF2-40B4-BE49-F238E27FC236}">
                <a16:creationId xmlns:a16="http://schemas.microsoft.com/office/drawing/2014/main" id="{6EC1C879-1C90-439F-836C-CEFEC1D0F08D}"/>
              </a:ext>
            </a:extLst>
          </p:cNvPr>
          <p:cNvSpPr/>
          <p:nvPr/>
        </p:nvSpPr>
        <p:spPr>
          <a:xfrm>
            <a:off x="812724" y="226433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6" name="Oval 15">
            <a:extLst>
              <a:ext uri="{FF2B5EF4-FFF2-40B4-BE49-F238E27FC236}">
                <a16:creationId xmlns:a16="http://schemas.microsoft.com/office/drawing/2014/main" id="{6116034E-4805-B0D5-8360-A05C936778E4}"/>
              </a:ext>
            </a:extLst>
          </p:cNvPr>
          <p:cNvSpPr/>
          <p:nvPr/>
        </p:nvSpPr>
        <p:spPr>
          <a:xfrm>
            <a:off x="176116" y="254976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7" name="Oval 16">
            <a:extLst>
              <a:ext uri="{FF2B5EF4-FFF2-40B4-BE49-F238E27FC236}">
                <a16:creationId xmlns:a16="http://schemas.microsoft.com/office/drawing/2014/main" id="{3AC44838-E459-6212-FD04-7374C993BB18}"/>
              </a:ext>
            </a:extLst>
          </p:cNvPr>
          <p:cNvSpPr/>
          <p:nvPr/>
        </p:nvSpPr>
        <p:spPr>
          <a:xfrm>
            <a:off x="1523159" y="452969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8" name="Oval 17">
            <a:extLst>
              <a:ext uri="{FF2B5EF4-FFF2-40B4-BE49-F238E27FC236}">
                <a16:creationId xmlns:a16="http://schemas.microsoft.com/office/drawing/2014/main" id="{E94193E5-71CF-EBD9-8213-70F9C7BC558C}"/>
              </a:ext>
            </a:extLst>
          </p:cNvPr>
          <p:cNvSpPr/>
          <p:nvPr/>
        </p:nvSpPr>
        <p:spPr>
          <a:xfrm>
            <a:off x="814428" y="319334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19" name="Oval 18">
            <a:extLst>
              <a:ext uri="{FF2B5EF4-FFF2-40B4-BE49-F238E27FC236}">
                <a16:creationId xmlns:a16="http://schemas.microsoft.com/office/drawing/2014/main" id="{FBE04CC7-081C-AFB7-998C-EEF6BCC15629}"/>
              </a:ext>
            </a:extLst>
          </p:cNvPr>
          <p:cNvSpPr/>
          <p:nvPr/>
        </p:nvSpPr>
        <p:spPr>
          <a:xfrm>
            <a:off x="2309853" y="4234681"/>
            <a:ext cx="324692" cy="2955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6</a:t>
            </a:r>
          </a:p>
        </p:txBody>
      </p:sp>
      <p:sp>
        <p:nvSpPr>
          <p:cNvPr id="4" name="TextBox 3">
            <a:extLst>
              <a:ext uri="{FF2B5EF4-FFF2-40B4-BE49-F238E27FC236}">
                <a16:creationId xmlns:a16="http://schemas.microsoft.com/office/drawing/2014/main" id="{71594B28-B300-12E3-73D9-775D2642A407}"/>
              </a:ext>
            </a:extLst>
          </p:cNvPr>
          <p:cNvSpPr txBox="1"/>
          <p:nvPr/>
        </p:nvSpPr>
        <p:spPr>
          <a:xfrm>
            <a:off x="7332724" y="845822"/>
            <a:ext cx="4679276" cy="5431153"/>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u="sng">
                <a:latin typeface="Arial" panose="020B0604020202020204" pitchFamily="34" charset="0"/>
                <a:cs typeface="Arial" panose="020B0604020202020204" pitchFamily="34" charset="0"/>
              </a:rPr>
              <a:t>Complete the Following:</a:t>
            </a:r>
          </a:p>
          <a:p>
            <a:pPr marL="342900" indent="-342900">
              <a:buFont typeface="+mj-lt"/>
              <a:buAutoNum type="arabicPeriod"/>
            </a:pPr>
            <a:r>
              <a:rPr lang="en-GB" sz="1400" b="1">
                <a:latin typeface="Arial" panose="020B0604020202020204" pitchFamily="34" charset="0"/>
                <a:cs typeface="Arial" panose="020B0604020202020204" pitchFamily="34" charset="0"/>
              </a:rPr>
              <a:t>Applicant reference - </a:t>
            </a:r>
            <a:r>
              <a:rPr lang="en-GB" sz="1400">
                <a:latin typeface="Arial" panose="020B0604020202020204" pitchFamily="34" charset="0"/>
                <a:cs typeface="Arial" panose="020B0604020202020204" pitchFamily="34" charset="0"/>
              </a:rPr>
              <a:t>Enter your unique application identification number. This can be your customer reference number, job number, or work order.</a:t>
            </a:r>
          </a:p>
          <a:p>
            <a:pPr marL="342900" indent="-342900">
              <a:buFont typeface="+mj-lt"/>
              <a:buAutoNum type="arabicPeriod"/>
            </a:pPr>
            <a:r>
              <a:rPr lang="en-GB" sz="1400" b="1">
                <a:latin typeface="Arial" panose="020B0604020202020204" pitchFamily="34" charset="0"/>
                <a:cs typeface="Arial" panose="020B0604020202020204" pitchFamily="34" charset="0"/>
              </a:rPr>
              <a:t>Product Category – </a:t>
            </a:r>
            <a:r>
              <a:rPr lang="en-GB" sz="1400">
                <a:latin typeface="Arial" panose="020B0604020202020204" pitchFamily="34" charset="0"/>
                <a:cs typeface="Arial" panose="020B0604020202020204" pitchFamily="34" charset="0"/>
              </a:rPr>
              <a:t>Select the relevant category for your product. Currently, the only available category is </a:t>
            </a:r>
            <a:r>
              <a:rPr lang="en-GB" sz="1400" b="1">
                <a:latin typeface="Arial" panose="020B0604020202020204" pitchFamily="34" charset="0"/>
                <a:cs typeface="Arial" panose="020B0604020202020204" pitchFamily="34" charset="0"/>
              </a:rPr>
              <a:t>"Taps, Shower Valves, and Components."</a:t>
            </a:r>
            <a:r>
              <a:rPr lang="en-GB" sz="1400">
                <a:latin typeface="Arial" panose="020B0604020202020204" pitchFamily="34" charset="0"/>
                <a:cs typeface="Arial" panose="020B0604020202020204" pitchFamily="34" charset="0"/>
              </a:rPr>
              <a:t>. </a:t>
            </a:r>
          </a:p>
          <a:p>
            <a:pPr lvl="1"/>
            <a:r>
              <a:rPr lang="en-GB" sz="1400">
                <a:latin typeface="Arial" panose="020B0604020202020204" pitchFamily="34" charset="0"/>
                <a:cs typeface="Arial" panose="020B0604020202020204" pitchFamily="34" charset="0"/>
              </a:rPr>
              <a:t>Further categories will be added over the next 2 to 3 years</a:t>
            </a:r>
          </a:p>
          <a:p>
            <a:pPr marL="342900" indent="-342900">
              <a:buFont typeface="+mj-lt"/>
              <a:buAutoNum type="arabicPeriod"/>
            </a:pPr>
            <a:r>
              <a:rPr lang="en-GB" sz="1400" b="1">
                <a:latin typeface="Arial" panose="020B0604020202020204" pitchFamily="34" charset="0"/>
                <a:cs typeface="Arial" panose="020B0604020202020204" pitchFamily="34" charset="0"/>
              </a:rPr>
              <a:t>Product Section -</a:t>
            </a:r>
            <a:r>
              <a:rPr lang="en-GB" sz="1400">
                <a:latin typeface="Arial" panose="020B0604020202020204" pitchFamily="34" charset="0"/>
                <a:cs typeface="Arial" panose="020B0604020202020204" pitchFamily="34" charset="0"/>
              </a:rPr>
              <a:t> The Directory section of the WRAS website your product will be included in. Complete this in one of two ways. </a:t>
            </a:r>
          </a:p>
          <a:p>
            <a:pPr marL="342900" indent="-342900">
              <a:buFont typeface="+mj-lt"/>
              <a:buAutoNum type="arabicPeriod"/>
            </a:pPr>
            <a:r>
              <a:rPr lang="en-GB" sz="1400" b="1">
                <a:latin typeface="Arial" panose="020B0604020202020204" pitchFamily="34" charset="0"/>
                <a:cs typeface="Arial" panose="020B0604020202020204" pitchFamily="34" charset="0"/>
              </a:rPr>
              <a:t>Choose Section – </a:t>
            </a:r>
            <a:r>
              <a:rPr lang="en-GB" sz="1400">
                <a:latin typeface="Arial" panose="020B0604020202020204" pitchFamily="34" charset="0"/>
                <a:cs typeface="Arial" panose="020B0604020202020204" pitchFamily="34" charset="0"/>
              </a:rPr>
              <a:t>Select the Section that represents your product from the list.</a:t>
            </a:r>
          </a:p>
          <a:p>
            <a:pPr marL="342900" indent="-342900">
              <a:buFont typeface="+mj-lt"/>
              <a:buAutoNum type="arabicPeriod"/>
            </a:pPr>
            <a:r>
              <a:rPr lang="en-GB" sz="1400" b="1">
                <a:latin typeface="Arial" panose="020B0604020202020204" pitchFamily="34" charset="0"/>
                <a:cs typeface="Arial" panose="020B0604020202020204" pitchFamily="34" charset="0"/>
              </a:rPr>
              <a:t>Product Section Selection Questions - </a:t>
            </a:r>
            <a:r>
              <a:rPr lang="en-GB" sz="1400">
                <a:latin typeface="Arial" panose="020B0604020202020204" pitchFamily="34" charset="0"/>
                <a:cs typeface="Arial" panose="020B0604020202020204" pitchFamily="34" charset="0"/>
              </a:rPr>
              <a:t>answer the questions, if you are unsure which section your product belongs to, complete the product selection questions to aide you in choosing the correct Product Section.</a:t>
            </a:r>
          </a:p>
          <a:p>
            <a:pPr marL="342900" indent="-342900">
              <a:buFont typeface="+mj-lt"/>
              <a:buAutoNum type="arabicPeriod"/>
            </a:pPr>
            <a:r>
              <a:rPr lang="en-GB" sz="1400" b="1">
                <a:solidFill>
                  <a:srgbClr val="0070C0"/>
                </a:solidFill>
                <a:latin typeface="Arial" panose="020B0604020202020204" pitchFamily="34" charset="0"/>
                <a:cs typeface="Arial" panose="020B0604020202020204" pitchFamily="34" charset="0"/>
              </a:rPr>
              <a:t>? – </a:t>
            </a:r>
            <a:r>
              <a:rPr lang="en-GB" sz="1400">
                <a:solidFill>
                  <a:srgbClr val="0070C0"/>
                </a:solidFill>
                <a:latin typeface="Arial" panose="020B0604020202020204" pitchFamily="34" charset="0"/>
                <a:cs typeface="Arial" panose="020B0604020202020204" pitchFamily="34" charset="0"/>
              </a:rPr>
              <a:t>Hyperlink to the online ‘Help Guide’.</a:t>
            </a:r>
            <a:endParaRPr lang="en-GB" sz="1400" b="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40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89E57-5056-93A7-016F-05B01A986FAB}"/>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9BB71558-8924-AD9D-8BB9-AF370C4774D3}"/>
              </a:ext>
            </a:extLst>
          </p:cNvPr>
          <p:cNvPicPr>
            <a:picLocks noChangeAspect="1"/>
          </p:cNvPicPr>
          <p:nvPr/>
        </p:nvPicPr>
        <p:blipFill>
          <a:blip r:embed="rId2"/>
          <a:stretch>
            <a:fillRect/>
          </a:stretch>
        </p:blipFill>
        <p:spPr>
          <a:xfrm>
            <a:off x="313350" y="1420445"/>
            <a:ext cx="6688256" cy="3717884"/>
          </a:xfrm>
          <a:prstGeom prst="rect">
            <a:avLst/>
          </a:prstGeom>
          <a:ln w="12700">
            <a:solidFill>
              <a:schemeClr val="tx1"/>
            </a:solidFill>
          </a:ln>
          <a:effectLst>
            <a:outerShdw blurRad="50800" dist="38100" dir="5400000" algn="t" rotWithShape="0">
              <a:prstClr val="black">
                <a:alpha val="40000"/>
              </a:prstClr>
            </a:outerShdw>
          </a:effectLst>
        </p:spPr>
      </p:pic>
      <p:sp>
        <p:nvSpPr>
          <p:cNvPr id="5" name="Title 1">
            <a:extLst>
              <a:ext uri="{FF2B5EF4-FFF2-40B4-BE49-F238E27FC236}">
                <a16:creationId xmlns:a16="http://schemas.microsoft.com/office/drawing/2014/main" id="{975CC1FC-A4AB-EBCD-09CA-217C64081243}"/>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Product</a:t>
            </a:r>
            <a:r>
              <a:rPr lang="en-GB" sz="3600" b="1" kern="0">
                <a:solidFill>
                  <a:srgbClr val="FF0000"/>
                </a:solidFill>
                <a:latin typeface="Arial" panose="020B0604020202020204" pitchFamily="34" charset="0"/>
                <a:cs typeface="Arial" panose="020B0604020202020204" pitchFamily="34" charset="0"/>
              </a:rPr>
              <a:t> </a:t>
            </a:r>
            <a:r>
              <a:rPr lang="en-GB" sz="3600" b="1" kern="0">
                <a:solidFill>
                  <a:schemeClr val="tx2">
                    <a:lumMod val="50000"/>
                    <a:lumOff val="50000"/>
                  </a:schemeClr>
                </a:solidFill>
                <a:latin typeface="Arial" panose="020B0604020202020204" pitchFamily="34" charset="0"/>
                <a:cs typeface="Arial" panose="020B0604020202020204" pitchFamily="34" charset="0"/>
              </a:rPr>
              <a:t>Details</a:t>
            </a:r>
          </a:p>
        </p:txBody>
      </p:sp>
      <p:grpSp>
        <p:nvGrpSpPr>
          <p:cNvPr id="6" name="Group 5">
            <a:extLst>
              <a:ext uri="{FF2B5EF4-FFF2-40B4-BE49-F238E27FC236}">
                <a16:creationId xmlns:a16="http://schemas.microsoft.com/office/drawing/2014/main" id="{E905A362-7B79-B04A-1FCF-41C967635EFC}"/>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C2DEE355-0A91-B14B-E685-79C828E7D89F}"/>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9AC53F7-56B1-CBBD-1F62-4486B7C4CD80}"/>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F1409BF-0F36-EFD7-C788-56DB6FC104E2}"/>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8515E58B-E89F-E439-3401-79BEE040FC4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1998619A-7836-2569-09B5-C892836594D3}"/>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5253CF49-0E35-4614-67FF-9E60C02EFFE5}"/>
              </a:ext>
            </a:extLst>
          </p:cNvPr>
          <p:cNvSpPr>
            <a:spLocks noGrp="1"/>
          </p:cNvSpPr>
          <p:nvPr>
            <p:ph type="sldNum" sz="quarter" idx="12"/>
          </p:nvPr>
        </p:nvSpPr>
        <p:spPr/>
        <p:txBody>
          <a:bodyPr/>
          <a:lstStyle/>
          <a:p>
            <a:fld id="{9C7F4663-8671-481E-A654-2F844991173A}" type="slidenum">
              <a:rPr lang="en-GB" smtClean="0"/>
              <a:t>7</a:t>
            </a:fld>
            <a:endParaRPr lang="en-GB"/>
          </a:p>
        </p:txBody>
      </p:sp>
      <p:sp>
        <p:nvSpPr>
          <p:cNvPr id="4" name="TextBox 3">
            <a:extLst>
              <a:ext uri="{FF2B5EF4-FFF2-40B4-BE49-F238E27FC236}">
                <a16:creationId xmlns:a16="http://schemas.microsoft.com/office/drawing/2014/main" id="{67E6BB41-4C9B-2450-DF41-CF2B6EAC97D0}"/>
              </a:ext>
            </a:extLst>
          </p:cNvPr>
          <p:cNvSpPr txBox="1"/>
          <p:nvPr/>
        </p:nvSpPr>
        <p:spPr>
          <a:xfrm>
            <a:off x="7281543" y="1790882"/>
            <a:ext cx="4597107" cy="3473291"/>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u="sng">
                <a:latin typeface="Arial" panose="020B0604020202020204" pitchFamily="34" charset="0"/>
                <a:cs typeface="Arial" panose="020B0604020202020204" pitchFamily="34" charset="0"/>
              </a:rPr>
              <a:t>Key</a:t>
            </a:r>
          </a:p>
          <a:p>
            <a:pPr marL="342900" indent="-342900">
              <a:buFont typeface="+mj-lt"/>
              <a:buAutoNum type="arabicPeriod"/>
            </a:pPr>
            <a:r>
              <a:rPr lang="en-GB" sz="1400" b="1">
                <a:latin typeface="Arial" panose="020B0604020202020204" pitchFamily="34" charset="0"/>
                <a:cs typeface="Arial" panose="020B0604020202020204" pitchFamily="34" charset="0"/>
              </a:rPr>
              <a:t>Add Product – </a:t>
            </a:r>
            <a:r>
              <a:rPr lang="en-GB" sz="1400">
                <a:latin typeface="Arial" panose="020B0604020202020204" pitchFamily="34" charset="0"/>
                <a:cs typeface="Arial" panose="020B0604020202020204" pitchFamily="34" charset="0"/>
              </a:rPr>
              <a:t>Generates a new column to add the products to be listed on the approval.</a:t>
            </a:r>
          </a:p>
          <a:p>
            <a:pPr marL="342900" indent="-342900">
              <a:buFont typeface="+mj-lt"/>
              <a:buAutoNum type="arabicPeriod"/>
            </a:pPr>
            <a:r>
              <a:rPr lang="en-GB" sz="1400" b="1">
                <a:latin typeface="Arial" panose="020B0604020202020204" pitchFamily="34" charset="0"/>
                <a:cs typeface="Arial" panose="020B0604020202020204" pitchFamily="34" charset="0"/>
              </a:rPr>
              <a:t>Duplicate Product – </a:t>
            </a:r>
            <a:r>
              <a:rPr lang="en-GB" sz="1400">
                <a:latin typeface="Arial" panose="020B0604020202020204" pitchFamily="34" charset="0"/>
                <a:cs typeface="Arial" panose="020B0604020202020204" pitchFamily="34" charset="0"/>
              </a:rPr>
              <a:t>Duplicate the product details of the adjacent product.</a:t>
            </a:r>
          </a:p>
          <a:p>
            <a:pPr marL="342900" indent="-342900">
              <a:buFont typeface="+mj-lt"/>
              <a:buAutoNum type="arabicPeriod"/>
            </a:pPr>
            <a:r>
              <a:rPr lang="en-GB" sz="1400" b="1">
                <a:latin typeface="Arial" panose="020B0604020202020204" pitchFamily="34" charset="0"/>
                <a:cs typeface="Arial" panose="020B0604020202020204" pitchFamily="34" charset="0"/>
              </a:rPr>
              <a:t>Remove Product – </a:t>
            </a:r>
            <a:r>
              <a:rPr lang="en-GB" sz="1400">
                <a:latin typeface="Arial" panose="020B0604020202020204" pitchFamily="34" charset="0"/>
                <a:cs typeface="Arial" panose="020B0604020202020204" pitchFamily="34" charset="0"/>
              </a:rPr>
              <a:t>Delete any unwanted products added to the listing.</a:t>
            </a:r>
          </a:p>
          <a:p>
            <a:pPr marL="342900" indent="-342900">
              <a:buFont typeface="+mj-lt"/>
              <a:buAutoNum type="arabicPeriod"/>
            </a:pPr>
            <a:r>
              <a:rPr lang="en-GB" sz="1400" b="1">
                <a:latin typeface="Arial" panose="020B0604020202020204" pitchFamily="34" charset="0"/>
                <a:cs typeface="Arial" panose="020B0604020202020204" pitchFamily="34" charset="0"/>
              </a:rPr>
              <a:t>Download –</a:t>
            </a:r>
            <a:r>
              <a:rPr lang="en-GB" sz="1400">
                <a:latin typeface="Arial" panose="020B0604020202020204" pitchFamily="34" charset="0"/>
                <a:cs typeface="Arial" panose="020B0604020202020204" pitchFamily="34" charset="0"/>
              </a:rPr>
              <a:t> Download an excel file to complete product details</a:t>
            </a:r>
            <a:endParaRPr lang="en-GB" sz="1400" b="1">
              <a:latin typeface="Arial" panose="020B0604020202020204" pitchFamily="34" charset="0"/>
              <a:cs typeface="Arial" panose="020B0604020202020204" pitchFamily="34" charset="0"/>
            </a:endParaRPr>
          </a:p>
          <a:p>
            <a:pPr marL="342900" indent="-342900">
              <a:buFont typeface="+mj-lt"/>
              <a:buAutoNum type="arabicPeriod"/>
            </a:pPr>
            <a:r>
              <a:rPr lang="en-GB" sz="1400" b="1">
                <a:latin typeface="Arial" panose="020B0604020202020204" pitchFamily="34" charset="0"/>
                <a:cs typeface="Arial" panose="020B0604020202020204" pitchFamily="34" charset="0"/>
              </a:rPr>
              <a:t>Upload – </a:t>
            </a:r>
            <a:r>
              <a:rPr lang="en-GB" sz="1400">
                <a:latin typeface="Arial" panose="020B0604020202020204" pitchFamily="34" charset="0"/>
                <a:cs typeface="Arial" panose="020B0604020202020204" pitchFamily="34" charset="0"/>
              </a:rPr>
              <a:t>Upload the excel file with completed product details, ensure the formatting stays the same or the file will be rejected.</a:t>
            </a:r>
          </a:p>
          <a:p>
            <a:pPr marL="342900" indent="-342900">
              <a:buFont typeface="+mj-lt"/>
              <a:buAutoNum type="arabicPeriod"/>
            </a:pPr>
            <a:r>
              <a:rPr lang="en-GB" sz="1400" b="1">
                <a:latin typeface="Arial" panose="020B0604020202020204" pitchFamily="34" charset="0"/>
                <a:cs typeface="Arial" panose="020B0604020202020204" pitchFamily="34" charset="0"/>
              </a:rPr>
              <a:t>View Options – </a:t>
            </a:r>
            <a:r>
              <a:rPr lang="en-GB" sz="1400">
                <a:latin typeface="Arial" panose="020B0604020202020204" pitchFamily="34" charset="0"/>
                <a:cs typeface="Arial" panose="020B0604020202020204" pitchFamily="34" charset="0"/>
              </a:rPr>
              <a:t>Toggle between horizontal and vertical view of the product details.</a:t>
            </a:r>
            <a:endParaRPr lang="en-GB" sz="1400" b="1">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7B56F1-071D-0322-88ED-9BDEF443C9E7}"/>
              </a:ext>
            </a:extLst>
          </p:cNvPr>
          <p:cNvSpPr/>
          <p:nvPr/>
        </p:nvSpPr>
        <p:spPr>
          <a:xfrm>
            <a:off x="623949" y="274817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2" name="Oval 11">
            <a:extLst>
              <a:ext uri="{FF2B5EF4-FFF2-40B4-BE49-F238E27FC236}">
                <a16:creationId xmlns:a16="http://schemas.microsoft.com/office/drawing/2014/main" id="{EC6827F7-04E8-3FCD-1700-73A957DCCA8C}"/>
              </a:ext>
            </a:extLst>
          </p:cNvPr>
          <p:cNvSpPr/>
          <p:nvPr/>
        </p:nvSpPr>
        <p:spPr>
          <a:xfrm>
            <a:off x="1251282" y="274817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5" name="Oval 14">
            <a:extLst>
              <a:ext uri="{FF2B5EF4-FFF2-40B4-BE49-F238E27FC236}">
                <a16:creationId xmlns:a16="http://schemas.microsoft.com/office/drawing/2014/main" id="{46A8C1C0-884C-7252-F8C4-951F5BC1EEAB}"/>
              </a:ext>
            </a:extLst>
          </p:cNvPr>
          <p:cNvSpPr/>
          <p:nvPr/>
        </p:nvSpPr>
        <p:spPr>
          <a:xfrm>
            <a:off x="1908624" y="274817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6" name="Oval 15">
            <a:extLst>
              <a:ext uri="{FF2B5EF4-FFF2-40B4-BE49-F238E27FC236}">
                <a16:creationId xmlns:a16="http://schemas.microsoft.com/office/drawing/2014/main" id="{2FBC5AED-44D7-6381-1C21-49175BAFE1BE}"/>
              </a:ext>
            </a:extLst>
          </p:cNvPr>
          <p:cNvSpPr/>
          <p:nvPr/>
        </p:nvSpPr>
        <p:spPr>
          <a:xfrm>
            <a:off x="2569853" y="2748170"/>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7" name="Oval 16">
            <a:extLst>
              <a:ext uri="{FF2B5EF4-FFF2-40B4-BE49-F238E27FC236}">
                <a16:creationId xmlns:a16="http://schemas.microsoft.com/office/drawing/2014/main" id="{9E22AC75-219F-0780-A26D-4835408144BA}"/>
              </a:ext>
            </a:extLst>
          </p:cNvPr>
          <p:cNvSpPr/>
          <p:nvPr/>
        </p:nvSpPr>
        <p:spPr>
          <a:xfrm>
            <a:off x="3042329" y="274817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18" name="Oval 17">
            <a:extLst>
              <a:ext uri="{FF2B5EF4-FFF2-40B4-BE49-F238E27FC236}">
                <a16:creationId xmlns:a16="http://schemas.microsoft.com/office/drawing/2014/main" id="{5670DDD8-7E1A-03ED-7982-733EC99F76E2}"/>
              </a:ext>
            </a:extLst>
          </p:cNvPr>
          <p:cNvSpPr/>
          <p:nvPr/>
        </p:nvSpPr>
        <p:spPr>
          <a:xfrm>
            <a:off x="6096000" y="274817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Tree>
    <p:extLst>
      <p:ext uri="{BB962C8B-B14F-4D97-AF65-F5344CB8AC3E}">
        <p14:creationId xmlns:p14="http://schemas.microsoft.com/office/powerpoint/2010/main" val="176167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45904-A811-4FE0-633A-E558EF231E83}"/>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0433A0A3-477E-BD71-6258-51DDBD2153E6}"/>
              </a:ext>
            </a:extLst>
          </p:cNvPr>
          <p:cNvPicPr>
            <a:picLocks noChangeAspect="1"/>
          </p:cNvPicPr>
          <p:nvPr/>
        </p:nvPicPr>
        <p:blipFill>
          <a:blip r:embed="rId2"/>
          <a:srcRect t="14722" r="29624"/>
          <a:stretch>
            <a:fillRect/>
          </a:stretch>
        </p:blipFill>
        <p:spPr>
          <a:xfrm>
            <a:off x="112716" y="1587169"/>
            <a:ext cx="5102974" cy="3251978"/>
          </a:xfrm>
          <a:prstGeom prst="rect">
            <a:avLst/>
          </a:prstGeom>
          <a:ln w="12700">
            <a:solidFill>
              <a:schemeClr val="tx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63045820-4625-5DB7-5891-D8D1A9371A9F}"/>
              </a:ext>
            </a:extLst>
          </p:cNvPr>
          <p:cNvSpPr txBox="1"/>
          <p:nvPr/>
        </p:nvSpPr>
        <p:spPr>
          <a:xfrm>
            <a:off x="5215690" y="953034"/>
            <a:ext cx="6796310" cy="5346144"/>
          </a:xfrm>
          <a:prstGeom prst="round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l">
              <a:spcBef>
                <a:spcPts val="300"/>
              </a:spcBef>
            </a:pPr>
            <a:r>
              <a:rPr lang="en-GB" sz="1100" b="1">
                <a:solidFill>
                  <a:srgbClr val="000000"/>
                </a:solidFill>
                <a:latin typeface="Arial"/>
                <a:cs typeface="Arial"/>
              </a:rPr>
              <a:t>For each product, the following MUST be completed:</a:t>
            </a:r>
          </a:p>
          <a:p>
            <a:pPr marL="180975" indent="-180975" algn="l">
              <a:spcBef>
                <a:spcPts val="300"/>
              </a:spcBef>
              <a:buFont typeface="+mj-lt"/>
              <a:buAutoNum type="arabicPeriod"/>
            </a:pPr>
            <a:r>
              <a:rPr lang="en-GB" sz="950" b="1">
                <a:solidFill>
                  <a:srgbClr val="000000"/>
                </a:solidFill>
                <a:latin typeface="Arial"/>
                <a:cs typeface="Arial"/>
              </a:rPr>
              <a:t>Product Identification </a:t>
            </a:r>
            <a:r>
              <a:rPr lang="en-GB" sz="950">
                <a:solidFill>
                  <a:srgbClr val="000000"/>
                </a:solidFill>
                <a:latin typeface="Arial"/>
                <a:cs typeface="Arial"/>
              </a:rPr>
              <a:t>– </a:t>
            </a:r>
            <a:r>
              <a:rPr lang="en-GB" sz="950" b="0" i="0">
                <a:solidFill>
                  <a:srgbClr val="000000"/>
                </a:solidFill>
                <a:effectLst/>
                <a:latin typeface="Arial"/>
                <a:cs typeface="Arial"/>
              </a:rPr>
              <a:t>Please input each model name or code. Each product in the model range(s), should have a unique, non-generic model name or model code (sometimes known as product code or Stock Keeping Unit [SKU] code). The Product code could have a suffix that relates to a variable property (for example a 3-digit code that represents colour or finish), in this instance it is permitted to replace the various codes with XXX where XXX is a colour reference. The detail for this should be recorded in the ‘Notes &amp; Further Information’ located below the product details table.</a:t>
            </a:r>
            <a:r>
              <a:rPr lang="en-GB" sz="950">
                <a:solidFill>
                  <a:srgbClr val="000000"/>
                </a:solidFill>
                <a:latin typeface="Arial"/>
                <a:cs typeface="Arial"/>
              </a:rPr>
              <a:t> </a:t>
            </a:r>
          </a:p>
          <a:p>
            <a:pPr marL="180975" indent="-180975" algn="l">
              <a:spcBef>
                <a:spcPts val="300"/>
              </a:spcBef>
              <a:buFont typeface="+mj-lt"/>
              <a:buAutoNum type="arabicPeriod"/>
            </a:pPr>
            <a:r>
              <a:rPr lang="en-GB" sz="950" b="1">
                <a:solidFill>
                  <a:srgbClr val="000000"/>
                </a:solidFill>
                <a:latin typeface="Arial"/>
                <a:cs typeface="Arial"/>
              </a:rPr>
              <a:t>Drawing No </a:t>
            </a:r>
            <a:r>
              <a:rPr lang="en-GB" sz="950">
                <a:solidFill>
                  <a:srgbClr val="000000"/>
                </a:solidFill>
                <a:latin typeface="Arial"/>
                <a:cs typeface="Arial"/>
              </a:rPr>
              <a:t>- Each drawing that is used to illustrate your product must have a unique drawing/reference number/name. Please insert this number/name. This should correspond to a Schedule of Materials (SoM) with the same number/name.</a:t>
            </a:r>
          </a:p>
          <a:p>
            <a:pPr marL="180975" indent="-180975" algn="l">
              <a:spcBef>
                <a:spcPts val="300"/>
              </a:spcBef>
              <a:buFont typeface="+mj-lt"/>
              <a:buAutoNum type="arabicPeriod"/>
            </a:pPr>
            <a:r>
              <a:rPr lang="en-GB" sz="950" b="1">
                <a:solidFill>
                  <a:srgbClr val="000000"/>
                </a:solidFill>
                <a:latin typeface="Arial"/>
                <a:cs typeface="Arial"/>
              </a:rPr>
              <a:t>Surface Finish/Colour </a:t>
            </a:r>
            <a:r>
              <a:rPr lang="en-GB" sz="950">
                <a:solidFill>
                  <a:srgbClr val="000000"/>
                </a:solidFill>
                <a:latin typeface="Arial"/>
                <a:cs typeface="Arial"/>
              </a:rPr>
              <a:t>- If the model has a choice of surface finishes, such as chromium, matt black and so on, please detail this here. If various please write various and add more details in the notes and further information section below the table.</a:t>
            </a:r>
          </a:p>
          <a:p>
            <a:pPr marL="180975" indent="-180975" algn="l">
              <a:spcBef>
                <a:spcPts val="300"/>
              </a:spcBef>
              <a:buFont typeface="+mj-lt"/>
              <a:buAutoNum type="arabicPeriod"/>
            </a:pPr>
            <a:r>
              <a:rPr lang="en-GB" sz="950" b="1">
                <a:solidFill>
                  <a:srgbClr val="000000"/>
                </a:solidFill>
                <a:latin typeface="Arial"/>
                <a:cs typeface="Arial"/>
              </a:rPr>
              <a:t>Dimension </a:t>
            </a:r>
            <a:r>
              <a:rPr lang="en-GB" sz="950">
                <a:solidFill>
                  <a:srgbClr val="000000"/>
                </a:solidFill>
                <a:latin typeface="Arial"/>
                <a:cs typeface="Arial"/>
              </a:rPr>
              <a:t>- Please detail the one of the following:</a:t>
            </a:r>
          </a:p>
          <a:p>
            <a:pPr marL="638175" lvl="1" indent="-180975">
              <a:spcBef>
                <a:spcPts val="300"/>
              </a:spcBef>
              <a:buFont typeface="Arial" panose="020B0604020202020204" pitchFamily="34" charset="0"/>
              <a:buChar char="•"/>
            </a:pPr>
            <a:r>
              <a:rPr lang="en-GB" sz="950">
                <a:solidFill>
                  <a:srgbClr val="000000"/>
                </a:solidFill>
                <a:latin typeface="Arial"/>
                <a:cs typeface="Arial"/>
              </a:rPr>
              <a:t>inlet dimension and connection type for each model here. For example, 1/2" BSP (M), 15mm compression, 12mm push-fit.</a:t>
            </a:r>
          </a:p>
          <a:p>
            <a:pPr marL="638175" lvl="1" indent="-180975">
              <a:spcBef>
                <a:spcPts val="300"/>
              </a:spcBef>
              <a:buFont typeface="Arial" panose="020B0604020202020204" pitchFamily="34" charset="0"/>
              <a:buChar char="•"/>
            </a:pPr>
            <a:r>
              <a:rPr lang="en-GB" sz="950">
                <a:solidFill>
                  <a:srgbClr val="000000"/>
                </a:solidFill>
                <a:latin typeface="Arial"/>
                <a:cs typeface="Arial"/>
              </a:rPr>
              <a:t>Specific model size for connection. For example, ‘DN’ or external diameter.</a:t>
            </a:r>
          </a:p>
          <a:p>
            <a:pPr marL="180975" indent="-180975">
              <a:spcBef>
                <a:spcPts val="300"/>
              </a:spcBef>
              <a:buFont typeface="+mj-lt"/>
              <a:buAutoNum type="arabicPeriod"/>
            </a:pPr>
            <a:r>
              <a:rPr lang="en-GB" sz="950" b="1">
                <a:solidFill>
                  <a:srgbClr val="000000"/>
                </a:solidFill>
                <a:latin typeface="Arial"/>
                <a:cs typeface="Arial"/>
              </a:rPr>
              <a:t>Max Working Pressure </a:t>
            </a:r>
            <a:r>
              <a:rPr lang="en-GB" sz="950">
                <a:solidFill>
                  <a:srgbClr val="000000"/>
                </a:solidFill>
                <a:latin typeface="Arial"/>
                <a:cs typeface="Arial"/>
              </a:rPr>
              <a:t>- Please specify the maximum pressure (in bar) at which the product has been designed to work. Please note, pressure testing will typically be conducted at higher pressures than the specified maximum working pressures.</a:t>
            </a:r>
          </a:p>
          <a:p>
            <a:pPr marL="180975" indent="-180975" algn="l">
              <a:spcBef>
                <a:spcPts val="300"/>
              </a:spcBef>
              <a:buFont typeface="+mj-lt"/>
              <a:buAutoNum type="arabicPeriod"/>
            </a:pPr>
            <a:r>
              <a:rPr lang="en-GB" sz="950" b="1">
                <a:solidFill>
                  <a:srgbClr val="000000"/>
                </a:solidFill>
                <a:latin typeface="Arial"/>
                <a:cs typeface="Arial"/>
              </a:rPr>
              <a:t>Max Operating Temperature </a:t>
            </a:r>
            <a:r>
              <a:rPr lang="en-GB" sz="950">
                <a:solidFill>
                  <a:srgbClr val="000000"/>
                </a:solidFill>
                <a:latin typeface="Arial"/>
                <a:cs typeface="Arial"/>
              </a:rPr>
              <a:t>- Please specify the maximum temperature at which the product has been designed to operate. Please note, the maximum specified temperature of the product cannot typically be higher than any of the non-metallic materials/components listed in its corresponding SoM(s).</a:t>
            </a:r>
          </a:p>
          <a:p>
            <a:pPr marL="180975" indent="-180975" algn="l">
              <a:spcBef>
                <a:spcPts val="300"/>
              </a:spcBef>
              <a:buFont typeface="+mj-lt"/>
              <a:buAutoNum type="arabicPeriod"/>
            </a:pPr>
            <a:r>
              <a:rPr lang="en-GB" sz="950" b="1">
                <a:solidFill>
                  <a:srgbClr val="000000"/>
                </a:solidFill>
                <a:latin typeface="Arial"/>
                <a:cs typeface="Arial"/>
              </a:rPr>
              <a:t>Marking</a:t>
            </a:r>
            <a:r>
              <a:rPr lang="en-GB" sz="950">
                <a:solidFill>
                  <a:srgbClr val="000000"/>
                </a:solidFill>
                <a:latin typeface="Arial"/>
                <a:cs typeface="Arial"/>
              </a:rPr>
              <a:t> - Every product seeking WRAS approval must be marked in an appropriate manner, to allow the product to be identified after installation. Please provide details of how the marking(s) look(s)’.</a:t>
            </a:r>
          </a:p>
          <a:p>
            <a:pPr marL="180975" indent="-180975" algn="l">
              <a:spcBef>
                <a:spcPts val="300"/>
              </a:spcBef>
              <a:buFont typeface="+mj-lt"/>
              <a:buAutoNum type="arabicPeriod"/>
            </a:pPr>
            <a:r>
              <a:rPr lang="en-GB" sz="950" b="1">
                <a:solidFill>
                  <a:srgbClr val="000000"/>
                </a:solidFill>
                <a:latin typeface="Arial"/>
                <a:cs typeface="Arial"/>
              </a:rPr>
              <a:t>Marking Location </a:t>
            </a:r>
            <a:r>
              <a:rPr lang="en-GB" sz="950">
                <a:solidFill>
                  <a:srgbClr val="000000"/>
                </a:solidFill>
                <a:latin typeface="Arial"/>
                <a:cs typeface="Arial"/>
              </a:rPr>
              <a:t>- Please provide details of where the product identification marking(s) are located on the product. For example, 'body of tap' or 'operating member'. You can detail multiple locations if appropriate.</a:t>
            </a:r>
          </a:p>
          <a:p>
            <a:pPr marL="180975" indent="-180975" algn="l">
              <a:spcBef>
                <a:spcPts val="300"/>
              </a:spcBef>
              <a:buFont typeface="+mj-lt"/>
              <a:buAutoNum type="arabicPeriod"/>
            </a:pPr>
            <a:r>
              <a:rPr lang="en-GB" sz="950" b="1">
                <a:solidFill>
                  <a:srgbClr val="000000"/>
                </a:solidFill>
                <a:latin typeface="Arial"/>
                <a:cs typeface="Arial"/>
              </a:rPr>
              <a:t>All metals in water pathway on 4MSI positive list? </a:t>
            </a:r>
            <a:r>
              <a:rPr lang="en-GB" sz="950">
                <a:solidFill>
                  <a:srgbClr val="000000"/>
                </a:solidFill>
                <a:latin typeface="Arial"/>
                <a:cs typeface="Arial"/>
              </a:rPr>
              <a:t>- Please confirm with a tick if completing online. If completing by using the download option type ‘yes’ or ‘true’. Leave the field blank if not all metallic materials are on the 4MSI positive list.</a:t>
            </a:r>
          </a:p>
        </p:txBody>
      </p:sp>
      <p:sp>
        <p:nvSpPr>
          <p:cNvPr id="5" name="Title 1">
            <a:extLst>
              <a:ext uri="{FF2B5EF4-FFF2-40B4-BE49-F238E27FC236}">
                <a16:creationId xmlns:a16="http://schemas.microsoft.com/office/drawing/2014/main" id="{D6833286-910C-5FBA-505C-8F9288277EEB}"/>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Product</a:t>
            </a:r>
            <a:r>
              <a:rPr lang="en-GB" sz="3600" b="1" kern="0">
                <a:solidFill>
                  <a:srgbClr val="FF0000"/>
                </a:solidFill>
                <a:latin typeface="Arial" panose="020B0604020202020204" pitchFamily="34" charset="0"/>
                <a:cs typeface="Arial" panose="020B0604020202020204" pitchFamily="34" charset="0"/>
              </a:rPr>
              <a:t> </a:t>
            </a:r>
            <a:r>
              <a:rPr lang="en-GB" sz="3600" b="1" kern="0">
                <a:solidFill>
                  <a:schemeClr val="tx2">
                    <a:lumMod val="50000"/>
                    <a:lumOff val="50000"/>
                  </a:schemeClr>
                </a:solidFill>
                <a:latin typeface="Arial" panose="020B0604020202020204" pitchFamily="34" charset="0"/>
                <a:cs typeface="Arial" panose="020B0604020202020204" pitchFamily="34" charset="0"/>
              </a:rPr>
              <a:t>Details – Direct data input</a:t>
            </a:r>
          </a:p>
        </p:txBody>
      </p:sp>
      <p:grpSp>
        <p:nvGrpSpPr>
          <p:cNvPr id="6" name="Group 5">
            <a:extLst>
              <a:ext uri="{FF2B5EF4-FFF2-40B4-BE49-F238E27FC236}">
                <a16:creationId xmlns:a16="http://schemas.microsoft.com/office/drawing/2014/main" id="{A0C12C35-FFCB-E34A-6D6C-7BB669BE930E}"/>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FE6E085E-2B0F-4FA3-06B9-25A8FB200472}"/>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EF6AFAD-A08F-8191-7944-F8CD95C2B874}"/>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0B7AAC1-6C53-1AC5-B9B4-8B271EFA536D}"/>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74E1E582-6CDD-725F-AA40-2B258C05F47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12E006C2-C27D-9A4E-4D68-CE971C295B83}"/>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A77DF39B-7B8F-4625-4198-040211520689}"/>
              </a:ext>
            </a:extLst>
          </p:cNvPr>
          <p:cNvSpPr>
            <a:spLocks noGrp="1"/>
          </p:cNvSpPr>
          <p:nvPr>
            <p:ph type="sldNum" sz="quarter" idx="12"/>
          </p:nvPr>
        </p:nvSpPr>
        <p:spPr/>
        <p:txBody>
          <a:bodyPr/>
          <a:lstStyle/>
          <a:p>
            <a:fld id="{9C7F4663-8671-481E-A654-2F844991173A}" type="slidenum">
              <a:rPr lang="en-GB" smtClean="0"/>
              <a:t>8</a:t>
            </a:fld>
            <a:endParaRPr lang="en-GB"/>
          </a:p>
        </p:txBody>
      </p:sp>
      <p:sp>
        <p:nvSpPr>
          <p:cNvPr id="10" name="Oval 9">
            <a:extLst>
              <a:ext uri="{FF2B5EF4-FFF2-40B4-BE49-F238E27FC236}">
                <a16:creationId xmlns:a16="http://schemas.microsoft.com/office/drawing/2014/main" id="{278E6ABB-A3D3-8429-FBEC-AF1BB700B595}"/>
              </a:ext>
            </a:extLst>
          </p:cNvPr>
          <p:cNvSpPr/>
          <p:nvPr/>
        </p:nvSpPr>
        <p:spPr>
          <a:xfrm>
            <a:off x="565509" y="2735162"/>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1C976612-959F-165B-27D8-AE0C046134D4}"/>
              </a:ext>
            </a:extLst>
          </p:cNvPr>
          <p:cNvSpPr/>
          <p:nvPr/>
        </p:nvSpPr>
        <p:spPr>
          <a:xfrm>
            <a:off x="968595" y="294551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2" name="Oval 11">
            <a:extLst>
              <a:ext uri="{FF2B5EF4-FFF2-40B4-BE49-F238E27FC236}">
                <a16:creationId xmlns:a16="http://schemas.microsoft.com/office/drawing/2014/main" id="{B22171D3-20F9-293B-4993-94C2197FD10A}"/>
              </a:ext>
            </a:extLst>
          </p:cNvPr>
          <p:cNvSpPr/>
          <p:nvPr/>
        </p:nvSpPr>
        <p:spPr>
          <a:xfrm>
            <a:off x="565509" y="309584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5" name="Oval 14">
            <a:extLst>
              <a:ext uri="{FF2B5EF4-FFF2-40B4-BE49-F238E27FC236}">
                <a16:creationId xmlns:a16="http://schemas.microsoft.com/office/drawing/2014/main" id="{CC4756C4-B5EA-9507-E40A-480B24DEFCE0}"/>
              </a:ext>
            </a:extLst>
          </p:cNvPr>
          <p:cNvSpPr/>
          <p:nvPr/>
        </p:nvSpPr>
        <p:spPr>
          <a:xfrm>
            <a:off x="968595" y="333056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6" name="Oval 15">
            <a:extLst>
              <a:ext uri="{FF2B5EF4-FFF2-40B4-BE49-F238E27FC236}">
                <a16:creationId xmlns:a16="http://schemas.microsoft.com/office/drawing/2014/main" id="{936F8890-9EEF-E100-DE00-B5EA4EAFB688}"/>
              </a:ext>
            </a:extLst>
          </p:cNvPr>
          <p:cNvSpPr/>
          <p:nvPr/>
        </p:nvSpPr>
        <p:spPr>
          <a:xfrm>
            <a:off x="549993" y="351506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17" name="Oval 16">
            <a:extLst>
              <a:ext uri="{FF2B5EF4-FFF2-40B4-BE49-F238E27FC236}">
                <a16:creationId xmlns:a16="http://schemas.microsoft.com/office/drawing/2014/main" id="{E642A815-C231-477A-2947-22CF4834466F}"/>
              </a:ext>
            </a:extLst>
          </p:cNvPr>
          <p:cNvSpPr/>
          <p:nvPr/>
        </p:nvSpPr>
        <p:spPr>
          <a:xfrm>
            <a:off x="951019" y="371561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18" name="Oval 17">
            <a:extLst>
              <a:ext uri="{FF2B5EF4-FFF2-40B4-BE49-F238E27FC236}">
                <a16:creationId xmlns:a16="http://schemas.microsoft.com/office/drawing/2014/main" id="{717E556B-1F69-021F-64DC-5A3477F7DBD3}"/>
              </a:ext>
            </a:extLst>
          </p:cNvPr>
          <p:cNvSpPr/>
          <p:nvPr/>
        </p:nvSpPr>
        <p:spPr>
          <a:xfrm>
            <a:off x="549993" y="393429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
        <p:nvSpPr>
          <p:cNvPr id="19" name="Oval 18">
            <a:extLst>
              <a:ext uri="{FF2B5EF4-FFF2-40B4-BE49-F238E27FC236}">
                <a16:creationId xmlns:a16="http://schemas.microsoft.com/office/drawing/2014/main" id="{4255AA9C-8AE3-219F-305A-E8EDB9EF1C4E}"/>
              </a:ext>
            </a:extLst>
          </p:cNvPr>
          <p:cNvSpPr/>
          <p:nvPr/>
        </p:nvSpPr>
        <p:spPr>
          <a:xfrm>
            <a:off x="950658" y="412115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8</a:t>
            </a:r>
          </a:p>
        </p:txBody>
      </p:sp>
      <p:sp>
        <p:nvSpPr>
          <p:cNvPr id="20" name="Oval 19">
            <a:extLst>
              <a:ext uri="{FF2B5EF4-FFF2-40B4-BE49-F238E27FC236}">
                <a16:creationId xmlns:a16="http://schemas.microsoft.com/office/drawing/2014/main" id="{38B5F857-13B2-F92F-B6FF-C7F977D1FB0F}"/>
              </a:ext>
            </a:extLst>
          </p:cNvPr>
          <p:cNvSpPr/>
          <p:nvPr/>
        </p:nvSpPr>
        <p:spPr>
          <a:xfrm>
            <a:off x="2646423" y="441669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9</a:t>
            </a:r>
          </a:p>
        </p:txBody>
      </p:sp>
      <p:sp>
        <p:nvSpPr>
          <p:cNvPr id="21" name="TextBox 21">
            <a:extLst>
              <a:ext uri="{FF2B5EF4-FFF2-40B4-BE49-F238E27FC236}">
                <a16:creationId xmlns:a16="http://schemas.microsoft.com/office/drawing/2014/main" id="{6CA9EF54-92F7-6928-02BA-FADF01495A5B}"/>
              </a:ext>
            </a:extLst>
          </p:cNvPr>
          <p:cNvSpPr txBox="1"/>
          <p:nvPr/>
        </p:nvSpPr>
        <p:spPr>
          <a:xfrm>
            <a:off x="1822149" y="4944984"/>
            <a:ext cx="3285311" cy="1055608"/>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400" b="1">
                <a:latin typeface="Arial"/>
                <a:cs typeface="Arial"/>
              </a:rPr>
              <a:t>Top Tip</a:t>
            </a:r>
          </a:p>
          <a:p>
            <a:r>
              <a:rPr lang="en-GB" sz="1400">
                <a:latin typeface="Arial"/>
                <a:cs typeface="Arial"/>
              </a:rPr>
              <a:t>If products are similar, complete the details of the first product and then use the duplicate button.</a:t>
            </a:r>
          </a:p>
        </p:txBody>
      </p:sp>
    </p:spTree>
    <p:extLst>
      <p:ext uri="{BB962C8B-B14F-4D97-AF65-F5344CB8AC3E}">
        <p14:creationId xmlns:p14="http://schemas.microsoft.com/office/powerpoint/2010/main" val="220304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692F-FA90-6691-8EB6-7B8C094AC2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1B21923-16F5-143D-1E45-75C9451AE4D0}"/>
              </a:ext>
            </a:extLst>
          </p:cNvPr>
          <p:cNvSpPr txBox="1"/>
          <p:nvPr/>
        </p:nvSpPr>
        <p:spPr>
          <a:xfrm>
            <a:off x="5409673" y="753884"/>
            <a:ext cx="6534677" cy="5567482"/>
          </a:xfrm>
          <a:prstGeom prst="round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l">
              <a:spcBef>
                <a:spcPts val="300"/>
              </a:spcBef>
            </a:pPr>
            <a:r>
              <a:rPr lang="en-GB" sz="1100" b="1">
                <a:latin typeface="Arial" panose="020B0604020202020204" pitchFamily="34" charset="0"/>
                <a:cs typeface="Arial" panose="020B0604020202020204" pitchFamily="34" charset="0"/>
              </a:rPr>
              <a:t>Complete for each product that incorporates the following items:</a:t>
            </a:r>
          </a:p>
          <a:p>
            <a:pPr marL="266700" indent="-266700" algn="l">
              <a:spcBef>
                <a:spcPts val="300"/>
              </a:spcBef>
              <a:buFont typeface="+mj-lt"/>
              <a:buAutoNum type="arabicPeriod"/>
            </a:pPr>
            <a:r>
              <a:rPr lang="en-GB" sz="1000" b="1">
                <a:latin typeface="Arial"/>
                <a:cs typeface="Arial"/>
              </a:rPr>
              <a:t>Headwork for Flow Control - </a:t>
            </a:r>
            <a:r>
              <a:rPr lang="en-GB" sz="1000">
                <a:latin typeface="Arial"/>
                <a:cs typeface="Arial"/>
              </a:rPr>
              <a:t>Does the product, a tap for example, incorporate headworks. These are valves that control the flow of water from the inlet(s) to the outlet(s). Types of headworks typically include, but are not limited to, 'ceramic cartridge', ‘ceramic disc’, 'rising/non-rising spindle' or 'self-closing’.</a:t>
            </a:r>
          </a:p>
          <a:p>
            <a:pPr marL="266700" lvl="1">
              <a:spcBef>
                <a:spcPts val="300"/>
              </a:spcBef>
            </a:pPr>
            <a:r>
              <a:rPr lang="en-GB" sz="1000">
                <a:latin typeface="Arial" panose="020B0604020202020204" pitchFamily="34" charset="0"/>
                <a:cs typeface="Arial" panose="020B0604020202020204" pitchFamily="34" charset="0"/>
              </a:rPr>
              <a:t>Please note, servicing or isolation valves are not considered as headworks.</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Inlet Hoses - </a:t>
            </a:r>
            <a:r>
              <a:rPr lang="en-GB" sz="1000">
                <a:latin typeface="Arial" panose="020B0604020202020204" pitchFamily="34" charset="0"/>
                <a:cs typeface="Arial" panose="020B0604020202020204" pitchFamily="34" charset="0"/>
              </a:rPr>
              <a:t>Tick this box if the product includes inlet hoses</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Inlet Strainer - </a:t>
            </a:r>
            <a:r>
              <a:rPr lang="en-GB" sz="1000">
                <a:latin typeface="Arial" panose="020B0604020202020204" pitchFamily="34" charset="0"/>
                <a:cs typeface="Arial" panose="020B0604020202020204" pitchFamily="34" charset="0"/>
              </a:rPr>
              <a:t>Tick this box if the inlet(s) includes strainer(s)</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Isolation -</a:t>
            </a:r>
            <a:r>
              <a:rPr lang="en-GB" sz="1000">
                <a:latin typeface="Arial" panose="020B0604020202020204" pitchFamily="34" charset="0"/>
                <a:cs typeface="Arial" panose="020B0604020202020204" pitchFamily="34" charset="0"/>
              </a:rPr>
              <a:t> Does the product incorporate a component that can isolate the product, typically at the inlet(s), for example a spherical (ball) valve that can be utilised the shut off flow to product for the purpose of maintenance/servicing. Please note, headworks or operating valves are not considered isolation valves.</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Fixing Type - </a:t>
            </a:r>
            <a:r>
              <a:rPr lang="en-GB" sz="1000">
                <a:latin typeface="Arial" panose="020B0604020202020204" pitchFamily="34" charset="0"/>
                <a:cs typeface="Arial" panose="020B0604020202020204" pitchFamily="34" charset="0"/>
              </a:rPr>
              <a:t>Does your product incorporate a fixing device to fix the product to a surface. Please select from the drop-down list.</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Flexible Spout - </a:t>
            </a:r>
            <a:r>
              <a:rPr lang="en-GB" sz="1000">
                <a:latin typeface="Arial" panose="020B0604020202020204" pitchFamily="34" charset="0"/>
                <a:cs typeface="Arial" panose="020B0604020202020204" pitchFamily="34" charset="0"/>
              </a:rPr>
              <a:t>Tick the box if the spout of the tap includes a pull out or pull-down hose.</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Spout Outlet - </a:t>
            </a:r>
            <a:r>
              <a:rPr lang="en-GB" sz="1000">
                <a:latin typeface="Arial" panose="020B0604020202020204" pitchFamily="34" charset="0"/>
                <a:cs typeface="Arial" panose="020B0604020202020204" pitchFamily="34" charset="0"/>
              </a:rPr>
              <a:t>Select from the drop down list the type of outlet fitted/supplied with the tap.</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Flow Regulator Fitted - </a:t>
            </a:r>
            <a:r>
              <a:rPr lang="en-GB" sz="1000">
                <a:latin typeface="Arial" panose="020B0604020202020204" pitchFamily="34" charset="0"/>
                <a:cs typeface="Arial" panose="020B0604020202020204" pitchFamily="34" charset="0"/>
              </a:rPr>
              <a:t>Does the product incorporate a device that regulates the flow of water to ensure it does not exceed a prescribed flow rate irrespective of the supply pressure.</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Interconnecting Hoses - </a:t>
            </a:r>
            <a:r>
              <a:rPr lang="en-GB" sz="1000">
                <a:latin typeface="Arial" panose="020B0604020202020204" pitchFamily="34" charset="0"/>
                <a:cs typeface="Arial" panose="020B0604020202020204" pitchFamily="34" charset="0"/>
              </a:rPr>
              <a:t>Tick the box the tap is supplied with interconnecting hoses for use between the flow or temperature control device and the spout</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Shower Hose - </a:t>
            </a:r>
            <a:r>
              <a:rPr lang="en-GB" sz="1000">
                <a:latin typeface="Arial" panose="020B0604020202020204" pitchFamily="34" charset="0"/>
                <a:cs typeface="Arial" panose="020B0604020202020204" pitchFamily="34" charset="0"/>
              </a:rPr>
              <a:t>Tick the box if the product is supplied with a shower hose.</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Handset - </a:t>
            </a:r>
            <a:r>
              <a:rPr lang="en-GB" sz="1000">
                <a:latin typeface="Arial" panose="020B0604020202020204" pitchFamily="34" charset="0"/>
                <a:cs typeface="Arial" panose="020B0604020202020204" pitchFamily="34" charset="0"/>
              </a:rPr>
              <a:t>Is the product supplied with a handset outlet, for example, a shower handset.</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Wall Jets - </a:t>
            </a:r>
            <a:r>
              <a:rPr lang="en-GB" sz="1000">
                <a:latin typeface="Arial" panose="020B0604020202020204" pitchFamily="34" charset="0"/>
                <a:cs typeface="Arial" panose="020B0604020202020204" pitchFamily="34" charset="0"/>
              </a:rPr>
              <a:t>Tick the box if the product is supplied with wall jets</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Fixed Head - </a:t>
            </a:r>
            <a:r>
              <a:rPr lang="en-GB" sz="1000">
                <a:latin typeface="Arial" panose="020B0604020202020204" pitchFamily="34" charset="0"/>
                <a:cs typeface="Arial" panose="020B0604020202020204" pitchFamily="34" charset="0"/>
              </a:rPr>
              <a:t>Tick the box if the product is supplied with a fixed shower head</a:t>
            </a:r>
          </a:p>
          <a:p>
            <a:pPr marL="266700" indent="-266700" algn="l">
              <a:spcBef>
                <a:spcPts val="300"/>
              </a:spcBef>
              <a:buFont typeface="+mj-lt"/>
              <a:buAutoNum type="arabicPeriod"/>
            </a:pPr>
            <a:r>
              <a:rPr lang="en-GB" sz="1000" b="1">
                <a:latin typeface="Arial" panose="020B0604020202020204" pitchFamily="34" charset="0"/>
                <a:cs typeface="Arial" panose="020B0604020202020204" pitchFamily="34" charset="0"/>
              </a:rPr>
              <a:t>Riser Rail - </a:t>
            </a:r>
            <a:r>
              <a:rPr lang="en-GB" sz="1000">
                <a:latin typeface="Arial" panose="020B0604020202020204" pitchFamily="34" charset="0"/>
                <a:cs typeface="Arial" panose="020B0604020202020204" pitchFamily="34" charset="0"/>
              </a:rPr>
              <a:t>Tick the box if the product is supplied with a riser rail</a:t>
            </a:r>
          </a:p>
          <a:p>
            <a:pPr marL="266700" indent="-266700" algn="l">
              <a:spcBef>
                <a:spcPts val="300"/>
              </a:spcBef>
              <a:buFont typeface="+mj-lt"/>
              <a:buAutoNum type="arabicPeriod"/>
            </a:pPr>
            <a:r>
              <a:rPr lang="en-GB" sz="1000" b="1">
                <a:latin typeface="Arial"/>
                <a:cs typeface="Arial"/>
              </a:rPr>
              <a:t>Wastes - </a:t>
            </a:r>
            <a:r>
              <a:rPr lang="en-GB" sz="1000">
                <a:latin typeface="Arial"/>
                <a:cs typeface="Arial"/>
              </a:rPr>
              <a:t>is the product supplied with or incorporates a device that controls the wastewater outlet. please list the type of waste supplied. For example, a click type or lever operated pop-up waste.</a:t>
            </a:r>
          </a:p>
        </p:txBody>
      </p:sp>
      <p:sp>
        <p:nvSpPr>
          <p:cNvPr id="5" name="Title 1">
            <a:extLst>
              <a:ext uri="{FF2B5EF4-FFF2-40B4-BE49-F238E27FC236}">
                <a16:creationId xmlns:a16="http://schemas.microsoft.com/office/drawing/2014/main" id="{CEC27D81-7DE0-CA51-DAB1-44BEF2D5BD71}"/>
              </a:ext>
            </a:extLst>
          </p:cNvPr>
          <p:cNvSpPr txBox="1">
            <a:spLocks/>
          </p:cNvSpPr>
          <p:nvPr/>
        </p:nvSpPr>
        <p:spPr bwMode="auto">
          <a:xfrm>
            <a:off x="0" y="3175"/>
            <a:ext cx="10222043" cy="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215EAC"/>
                </a:solidFill>
                <a:latin typeface="Arial"/>
                <a:ea typeface="+mj-ea"/>
                <a:cs typeface="Arial"/>
              </a:defRPr>
            </a:lvl1pPr>
            <a:lvl2pPr algn="l" rtl="0" eaLnBrk="1" fontAlgn="base" hangingPunct="1">
              <a:spcBef>
                <a:spcPct val="0"/>
              </a:spcBef>
              <a:spcAft>
                <a:spcPct val="0"/>
              </a:spcAft>
              <a:defRPr sz="2700">
                <a:solidFill>
                  <a:srgbClr val="007DC5"/>
                </a:solidFill>
                <a:latin typeface="Frutiger 55 Roman" pitchFamily="34" charset="0"/>
              </a:defRPr>
            </a:lvl2pPr>
            <a:lvl3pPr algn="l" rtl="0" eaLnBrk="1" fontAlgn="base" hangingPunct="1">
              <a:spcBef>
                <a:spcPct val="0"/>
              </a:spcBef>
              <a:spcAft>
                <a:spcPct val="0"/>
              </a:spcAft>
              <a:defRPr sz="2700">
                <a:solidFill>
                  <a:srgbClr val="007DC5"/>
                </a:solidFill>
                <a:latin typeface="Frutiger 55 Roman" pitchFamily="34" charset="0"/>
              </a:defRPr>
            </a:lvl3pPr>
            <a:lvl4pPr algn="l" rtl="0" eaLnBrk="1" fontAlgn="base" hangingPunct="1">
              <a:spcBef>
                <a:spcPct val="0"/>
              </a:spcBef>
              <a:spcAft>
                <a:spcPct val="0"/>
              </a:spcAft>
              <a:defRPr sz="2700">
                <a:solidFill>
                  <a:srgbClr val="007DC5"/>
                </a:solidFill>
                <a:latin typeface="Frutiger 55 Roman" pitchFamily="34" charset="0"/>
              </a:defRPr>
            </a:lvl4pPr>
            <a:lvl5pPr algn="l" rtl="0" eaLnBrk="1" fontAlgn="base" hangingPunct="1">
              <a:spcBef>
                <a:spcPct val="0"/>
              </a:spcBef>
              <a:spcAft>
                <a:spcPct val="0"/>
              </a:spcAft>
              <a:defRPr sz="2700">
                <a:solidFill>
                  <a:srgbClr val="007DC5"/>
                </a:solidFill>
                <a:latin typeface="Frutiger 55 Roman" pitchFamily="34" charset="0"/>
              </a:defRPr>
            </a:lvl5pPr>
            <a:lvl6pPr marL="457200" algn="l" rtl="0" eaLnBrk="1" fontAlgn="base" hangingPunct="1">
              <a:spcBef>
                <a:spcPct val="0"/>
              </a:spcBef>
              <a:spcAft>
                <a:spcPct val="0"/>
              </a:spcAft>
              <a:defRPr sz="2700">
                <a:solidFill>
                  <a:srgbClr val="007DC5"/>
                </a:solidFill>
                <a:latin typeface="Frutiger 55 Roman" pitchFamily="34" charset="0"/>
              </a:defRPr>
            </a:lvl6pPr>
            <a:lvl7pPr marL="914400" algn="l" rtl="0" eaLnBrk="1" fontAlgn="base" hangingPunct="1">
              <a:spcBef>
                <a:spcPct val="0"/>
              </a:spcBef>
              <a:spcAft>
                <a:spcPct val="0"/>
              </a:spcAft>
              <a:defRPr sz="2700">
                <a:solidFill>
                  <a:srgbClr val="007DC5"/>
                </a:solidFill>
                <a:latin typeface="Frutiger 55 Roman" pitchFamily="34" charset="0"/>
              </a:defRPr>
            </a:lvl7pPr>
            <a:lvl8pPr marL="1371600" algn="l" rtl="0" eaLnBrk="1" fontAlgn="base" hangingPunct="1">
              <a:spcBef>
                <a:spcPct val="0"/>
              </a:spcBef>
              <a:spcAft>
                <a:spcPct val="0"/>
              </a:spcAft>
              <a:defRPr sz="2700">
                <a:solidFill>
                  <a:srgbClr val="007DC5"/>
                </a:solidFill>
                <a:latin typeface="Frutiger 55 Roman" pitchFamily="34" charset="0"/>
              </a:defRPr>
            </a:lvl8pPr>
            <a:lvl9pPr marL="1828800" algn="l" rtl="0" eaLnBrk="1" fontAlgn="base" hangingPunct="1">
              <a:spcBef>
                <a:spcPct val="0"/>
              </a:spcBef>
              <a:spcAft>
                <a:spcPct val="0"/>
              </a:spcAft>
              <a:defRPr sz="2700">
                <a:solidFill>
                  <a:srgbClr val="007DC5"/>
                </a:solidFill>
                <a:latin typeface="Frutiger 55 Roman" pitchFamily="34" charset="0"/>
              </a:defRPr>
            </a:lvl9pPr>
          </a:lstStyle>
          <a:p>
            <a:pPr>
              <a:defRPr/>
            </a:pPr>
            <a:r>
              <a:rPr lang="en-GB" sz="3600" b="1" kern="0">
                <a:solidFill>
                  <a:schemeClr val="tx2">
                    <a:lumMod val="50000"/>
                    <a:lumOff val="50000"/>
                  </a:schemeClr>
                </a:solidFill>
                <a:latin typeface="Arial" panose="020B0604020202020204" pitchFamily="34" charset="0"/>
                <a:cs typeface="Arial" panose="020B0604020202020204" pitchFamily="34" charset="0"/>
              </a:rPr>
              <a:t>Product Details – Direct data input</a:t>
            </a:r>
          </a:p>
        </p:txBody>
      </p:sp>
      <p:grpSp>
        <p:nvGrpSpPr>
          <p:cNvPr id="6" name="Group 5">
            <a:extLst>
              <a:ext uri="{FF2B5EF4-FFF2-40B4-BE49-F238E27FC236}">
                <a16:creationId xmlns:a16="http://schemas.microsoft.com/office/drawing/2014/main" id="{01162CA8-F932-C67C-A67E-15B6C0D2094F}"/>
              </a:ext>
            </a:extLst>
          </p:cNvPr>
          <p:cNvGrpSpPr/>
          <p:nvPr/>
        </p:nvGrpSpPr>
        <p:grpSpPr>
          <a:xfrm>
            <a:off x="0" y="0"/>
            <a:ext cx="12198944" cy="256032"/>
            <a:chOff x="1536592" y="430007"/>
            <a:chExt cx="7626783" cy="230393"/>
          </a:xfrm>
        </p:grpSpPr>
        <p:sp>
          <p:nvSpPr>
            <p:cNvPr id="7" name="Rectangle 6">
              <a:extLst>
                <a:ext uri="{FF2B5EF4-FFF2-40B4-BE49-F238E27FC236}">
                  <a16:creationId xmlns:a16="http://schemas.microsoft.com/office/drawing/2014/main" id="{9474EFA2-BDB2-35E8-EDE9-75B615F7F51E}"/>
                </a:ext>
              </a:extLst>
            </p:cNvPr>
            <p:cNvSpPr/>
            <p:nvPr/>
          </p:nvSpPr>
          <p:spPr bwMode="auto">
            <a:xfrm>
              <a:off x="1536592" y="430007"/>
              <a:ext cx="2545155" cy="230393"/>
            </a:xfrm>
            <a:prstGeom prst="rect">
              <a:avLst/>
            </a:prstGeom>
            <a:solidFill>
              <a:srgbClr val="002D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FB5F10C-775E-E608-0AFB-94A0694B89E6}"/>
                </a:ext>
              </a:extLst>
            </p:cNvPr>
            <p:cNvSpPr/>
            <p:nvPr/>
          </p:nvSpPr>
          <p:spPr bwMode="auto">
            <a:xfrm>
              <a:off x="4073065" y="430008"/>
              <a:ext cx="2553838" cy="230392"/>
            </a:xfrm>
            <a:prstGeom prst="rect">
              <a:avLst/>
            </a:prstGeom>
            <a:solidFill>
              <a:srgbClr val="099E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34D4F76-7B72-E0F6-563A-6B1E9A10852A}"/>
                </a:ext>
              </a:extLst>
            </p:cNvPr>
            <p:cNvSpPr/>
            <p:nvPr/>
          </p:nvSpPr>
          <p:spPr bwMode="auto">
            <a:xfrm>
              <a:off x="6622561" y="430007"/>
              <a:ext cx="2540814" cy="230393"/>
            </a:xfrm>
            <a:prstGeom prst="rect">
              <a:avLst/>
            </a:prstGeom>
            <a:solidFill>
              <a:srgbClr val="79B92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360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pic>
        <p:nvPicPr>
          <p:cNvPr id="13" name="Picture 12" descr="Logo&#10;&#10;Description automatically generated with medium confidence">
            <a:extLst>
              <a:ext uri="{FF2B5EF4-FFF2-40B4-BE49-F238E27FC236}">
                <a16:creationId xmlns:a16="http://schemas.microsoft.com/office/drawing/2014/main" id="{9F102BAF-4500-0464-04A8-B726B00CF16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80000" y="5580000"/>
            <a:ext cx="1095711" cy="1256727"/>
          </a:xfrm>
          <a:prstGeom prst="rect">
            <a:avLst/>
          </a:prstGeom>
        </p:spPr>
      </p:pic>
      <p:sp>
        <p:nvSpPr>
          <p:cNvPr id="3" name="Footer Placeholder 2">
            <a:extLst>
              <a:ext uri="{FF2B5EF4-FFF2-40B4-BE49-F238E27FC236}">
                <a16:creationId xmlns:a16="http://schemas.microsoft.com/office/drawing/2014/main" id="{FA6CD45A-1E7C-8D21-0FC1-8A75A82203D6}"/>
              </a:ext>
            </a:extLst>
          </p:cNvPr>
          <p:cNvSpPr>
            <a:spLocks noGrp="1"/>
          </p:cNvSpPr>
          <p:nvPr>
            <p:ph type="ftr" sz="quarter" idx="11"/>
          </p:nvPr>
        </p:nvSpPr>
        <p:spPr/>
        <p:txBody>
          <a:bodyPr/>
          <a:lstStyle/>
          <a:p>
            <a:r>
              <a:rPr lang="en-GB"/>
              <a:t>Water Regulations Approval Scheme Limited</a:t>
            </a:r>
          </a:p>
        </p:txBody>
      </p:sp>
      <p:sp>
        <p:nvSpPr>
          <p:cNvPr id="14" name="Slide Number Placeholder 13">
            <a:extLst>
              <a:ext uri="{FF2B5EF4-FFF2-40B4-BE49-F238E27FC236}">
                <a16:creationId xmlns:a16="http://schemas.microsoft.com/office/drawing/2014/main" id="{A684F1B4-6AA3-D78B-42BF-8FB73E13D563}"/>
              </a:ext>
            </a:extLst>
          </p:cNvPr>
          <p:cNvSpPr>
            <a:spLocks noGrp="1"/>
          </p:cNvSpPr>
          <p:nvPr>
            <p:ph type="sldNum" sz="quarter" idx="12"/>
          </p:nvPr>
        </p:nvSpPr>
        <p:spPr/>
        <p:txBody>
          <a:bodyPr/>
          <a:lstStyle/>
          <a:p>
            <a:fld id="{9C7F4663-8671-481E-A654-2F844991173A}" type="slidenum">
              <a:rPr lang="en-GB" smtClean="0"/>
              <a:t>9</a:t>
            </a:fld>
            <a:endParaRPr lang="en-GB"/>
          </a:p>
        </p:txBody>
      </p:sp>
      <p:sp>
        <p:nvSpPr>
          <p:cNvPr id="27" name="TextBox 26">
            <a:extLst>
              <a:ext uri="{FF2B5EF4-FFF2-40B4-BE49-F238E27FC236}">
                <a16:creationId xmlns:a16="http://schemas.microsoft.com/office/drawing/2014/main" id="{C31443D6-A7C3-EBB7-DE71-BC53100AC6A8}"/>
              </a:ext>
            </a:extLst>
          </p:cNvPr>
          <p:cNvSpPr txBox="1"/>
          <p:nvPr/>
        </p:nvSpPr>
        <p:spPr>
          <a:xfrm>
            <a:off x="5548312" y="2971800"/>
            <a:ext cx="914400" cy="914400"/>
          </a:xfrm>
          <a:prstGeom prst="rect">
            <a:avLst/>
          </a:prstGeom>
          <a:noFill/>
        </p:spPr>
        <p:txBody>
          <a:bodyPr wrap="square" rtlCol="0">
            <a:spAutoFit/>
          </a:bodyPr>
          <a:lstStyle/>
          <a:p>
            <a:endParaRPr lang="en-GB"/>
          </a:p>
        </p:txBody>
      </p:sp>
      <p:sp>
        <p:nvSpPr>
          <p:cNvPr id="28" name="TextBox 27">
            <a:extLst>
              <a:ext uri="{FF2B5EF4-FFF2-40B4-BE49-F238E27FC236}">
                <a16:creationId xmlns:a16="http://schemas.microsoft.com/office/drawing/2014/main" id="{A2B26E86-0CDC-F67C-5085-54482C774F66}"/>
              </a:ext>
            </a:extLst>
          </p:cNvPr>
          <p:cNvSpPr txBox="1"/>
          <p:nvPr/>
        </p:nvSpPr>
        <p:spPr>
          <a:xfrm>
            <a:off x="5548312" y="2971800"/>
            <a:ext cx="914400" cy="914400"/>
          </a:xfrm>
          <a:prstGeom prst="rect">
            <a:avLst/>
          </a:prstGeom>
          <a:noFill/>
        </p:spPr>
        <p:txBody>
          <a:bodyPr wrap="square" rtlCol="0">
            <a:spAutoFit/>
          </a:bodyPr>
          <a:lstStyle/>
          <a:p>
            <a:endParaRPr lang="en-GB"/>
          </a:p>
        </p:txBody>
      </p:sp>
      <p:sp>
        <p:nvSpPr>
          <p:cNvPr id="29" name="TextBox 28">
            <a:extLst>
              <a:ext uri="{FF2B5EF4-FFF2-40B4-BE49-F238E27FC236}">
                <a16:creationId xmlns:a16="http://schemas.microsoft.com/office/drawing/2014/main" id="{3ED0F8A8-FB24-CBB7-068B-51109492F0D9}"/>
              </a:ext>
            </a:extLst>
          </p:cNvPr>
          <p:cNvSpPr txBox="1"/>
          <p:nvPr/>
        </p:nvSpPr>
        <p:spPr>
          <a:xfrm>
            <a:off x="5548312" y="2971800"/>
            <a:ext cx="914400" cy="914400"/>
          </a:xfrm>
          <a:prstGeom prst="rect">
            <a:avLst/>
          </a:prstGeom>
          <a:noFill/>
        </p:spPr>
        <p:txBody>
          <a:bodyPr wrap="square" rtlCol="0">
            <a:spAutoFit/>
          </a:bodyPr>
          <a:lstStyle/>
          <a:p>
            <a:endParaRPr lang="en-GB"/>
          </a:p>
        </p:txBody>
      </p:sp>
      <p:grpSp>
        <p:nvGrpSpPr>
          <p:cNvPr id="37" name="Group 36">
            <a:extLst>
              <a:ext uri="{FF2B5EF4-FFF2-40B4-BE49-F238E27FC236}">
                <a16:creationId xmlns:a16="http://schemas.microsoft.com/office/drawing/2014/main" id="{C33360BD-8DB9-61BD-9B73-C2B7F7353D53}"/>
              </a:ext>
            </a:extLst>
          </p:cNvPr>
          <p:cNvGrpSpPr/>
          <p:nvPr/>
        </p:nvGrpSpPr>
        <p:grpSpPr>
          <a:xfrm>
            <a:off x="242623" y="910203"/>
            <a:ext cx="4829065" cy="5343525"/>
            <a:chOff x="76200" y="977075"/>
            <a:chExt cx="4829065" cy="5343525"/>
          </a:xfrm>
        </p:grpSpPr>
        <p:pic>
          <p:nvPicPr>
            <p:cNvPr id="21" name="Picture 20">
              <a:extLst>
                <a:ext uri="{FF2B5EF4-FFF2-40B4-BE49-F238E27FC236}">
                  <a16:creationId xmlns:a16="http://schemas.microsoft.com/office/drawing/2014/main" id="{95CBD191-716C-388F-1E8F-A3A8491F8922}"/>
                </a:ext>
              </a:extLst>
            </p:cNvPr>
            <p:cNvPicPr>
              <a:picLocks noChangeAspect="1"/>
            </p:cNvPicPr>
            <p:nvPr/>
          </p:nvPicPr>
          <p:blipFill>
            <a:blip r:embed="rId3"/>
            <a:stretch>
              <a:fillRect/>
            </a:stretch>
          </p:blipFill>
          <p:spPr>
            <a:xfrm>
              <a:off x="76200" y="977075"/>
              <a:ext cx="4829065" cy="5343525"/>
            </a:xfrm>
            <a:prstGeom prst="rect">
              <a:avLst/>
            </a:prstGeom>
            <a:ln>
              <a:solidFill>
                <a:schemeClr val="tx1"/>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12ED66A2-C2A2-8269-AA9A-216868D0ECCC}"/>
                </a:ext>
              </a:extLst>
            </p:cNvPr>
            <p:cNvSpPr/>
            <p:nvPr/>
          </p:nvSpPr>
          <p:spPr>
            <a:xfrm>
              <a:off x="432159" y="118971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1</a:t>
              </a:r>
            </a:p>
          </p:txBody>
        </p:sp>
        <p:sp>
          <p:nvSpPr>
            <p:cNvPr id="11" name="Oval 10">
              <a:extLst>
                <a:ext uri="{FF2B5EF4-FFF2-40B4-BE49-F238E27FC236}">
                  <a16:creationId xmlns:a16="http://schemas.microsoft.com/office/drawing/2014/main" id="{232B73A0-5641-5054-9A4A-7BD662D685F6}"/>
                </a:ext>
              </a:extLst>
            </p:cNvPr>
            <p:cNvSpPr/>
            <p:nvPr/>
          </p:nvSpPr>
          <p:spPr>
            <a:xfrm>
              <a:off x="1155136" y="1400444"/>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2</a:t>
              </a:r>
            </a:p>
          </p:txBody>
        </p:sp>
        <p:sp>
          <p:nvSpPr>
            <p:cNvPr id="12" name="Oval 11">
              <a:extLst>
                <a:ext uri="{FF2B5EF4-FFF2-40B4-BE49-F238E27FC236}">
                  <a16:creationId xmlns:a16="http://schemas.microsoft.com/office/drawing/2014/main" id="{819F2A61-2B1E-9111-0E08-292D3676B304}"/>
                </a:ext>
              </a:extLst>
            </p:cNvPr>
            <p:cNvSpPr/>
            <p:nvPr/>
          </p:nvSpPr>
          <p:spPr>
            <a:xfrm>
              <a:off x="432159" y="155039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3</a:t>
              </a:r>
            </a:p>
          </p:txBody>
        </p:sp>
        <p:sp>
          <p:nvSpPr>
            <p:cNvPr id="15" name="Oval 14">
              <a:extLst>
                <a:ext uri="{FF2B5EF4-FFF2-40B4-BE49-F238E27FC236}">
                  <a16:creationId xmlns:a16="http://schemas.microsoft.com/office/drawing/2014/main" id="{1CDBD846-E2C1-625A-CF52-9A220A358A94}"/>
                </a:ext>
              </a:extLst>
            </p:cNvPr>
            <p:cNvSpPr/>
            <p:nvPr/>
          </p:nvSpPr>
          <p:spPr>
            <a:xfrm>
              <a:off x="1155136" y="184477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4</a:t>
              </a:r>
            </a:p>
          </p:txBody>
        </p:sp>
        <p:sp>
          <p:nvSpPr>
            <p:cNvPr id="16" name="Oval 15">
              <a:extLst>
                <a:ext uri="{FF2B5EF4-FFF2-40B4-BE49-F238E27FC236}">
                  <a16:creationId xmlns:a16="http://schemas.microsoft.com/office/drawing/2014/main" id="{BA5FF0FD-611E-AB56-BE30-14EE78D9BD00}"/>
                </a:ext>
              </a:extLst>
            </p:cNvPr>
            <p:cNvSpPr/>
            <p:nvPr/>
          </p:nvSpPr>
          <p:spPr>
            <a:xfrm>
              <a:off x="416643" y="196962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5</a:t>
              </a:r>
            </a:p>
          </p:txBody>
        </p:sp>
        <p:sp>
          <p:nvSpPr>
            <p:cNvPr id="17" name="Oval 16">
              <a:extLst>
                <a:ext uri="{FF2B5EF4-FFF2-40B4-BE49-F238E27FC236}">
                  <a16:creationId xmlns:a16="http://schemas.microsoft.com/office/drawing/2014/main" id="{018AB776-60C2-BD0C-D6DC-570978E768E0}"/>
                </a:ext>
              </a:extLst>
            </p:cNvPr>
            <p:cNvSpPr/>
            <p:nvPr/>
          </p:nvSpPr>
          <p:spPr>
            <a:xfrm>
              <a:off x="1155136" y="2258198"/>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6</a:t>
              </a:r>
            </a:p>
          </p:txBody>
        </p:sp>
        <p:sp>
          <p:nvSpPr>
            <p:cNvPr id="18" name="Oval 17">
              <a:extLst>
                <a:ext uri="{FF2B5EF4-FFF2-40B4-BE49-F238E27FC236}">
                  <a16:creationId xmlns:a16="http://schemas.microsoft.com/office/drawing/2014/main" id="{DFD295CC-B20C-208B-2421-BC2E9BAE1974}"/>
                </a:ext>
              </a:extLst>
            </p:cNvPr>
            <p:cNvSpPr/>
            <p:nvPr/>
          </p:nvSpPr>
          <p:spPr>
            <a:xfrm>
              <a:off x="438159" y="2467683"/>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7</a:t>
              </a:r>
            </a:p>
          </p:txBody>
        </p:sp>
        <p:sp>
          <p:nvSpPr>
            <p:cNvPr id="19" name="Oval 18">
              <a:extLst>
                <a:ext uri="{FF2B5EF4-FFF2-40B4-BE49-F238E27FC236}">
                  <a16:creationId xmlns:a16="http://schemas.microsoft.com/office/drawing/2014/main" id="{D4D51B7B-BFC8-D719-D722-B0EA20A0CBE0}"/>
                </a:ext>
              </a:extLst>
            </p:cNvPr>
            <p:cNvSpPr/>
            <p:nvPr/>
          </p:nvSpPr>
          <p:spPr>
            <a:xfrm>
              <a:off x="1155136" y="269442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8</a:t>
              </a:r>
            </a:p>
          </p:txBody>
        </p:sp>
        <p:sp>
          <p:nvSpPr>
            <p:cNvPr id="20" name="Oval 19">
              <a:extLst>
                <a:ext uri="{FF2B5EF4-FFF2-40B4-BE49-F238E27FC236}">
                  <a16:creationId xmlns:a16="http://schemas.microsoft.com/office/drawing/2014/main" id="{686489D8-429B-27D5-4B26-1DE2333E2D09}"/>
                </a:ext>
              </a:extLst>
            </p:cNvPr>
            <p:cNvSpPr/>
            <p:nvPr/>
          </p:nvSpPr>
          <p:spPr>
            <a:xfrm>
              <a:off x="416643" y="3372021"/>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spc="-300"/>
            </a:p>
          </p:txBody>
        </p:sp>
        <p:sp>
          <p:nvSpPr>
            <p:cNvPr id="22" name="Oval 21">
              <a:extLst>
                <a:ext uri="{FF2B5EF4-FFF2-40B4-BE49-F238E27FC236}">
                  <a16:creationId xmlns:a16="http://schemas.microsoft.com/office/drawing/2014/main" id="{8963784F-05B2-6281-AB1D-1BB533F7D4FF}"/>
                </a:ext>
              </a:extLst>
            </p:cNvPr>
            <p:cNvSpPr/>
            <p:nvPr/>
          </p:nvSpPr>
          <p:spPr>
            <a:xfrm>
              <a:off x="429702" y="3819005"/>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spc="-300"/>
            </a:p>
          </p:txBody>
        </p:sp>
        <p:sp>
          <p:nvSpPr>
            <p:cNvPr id="23" name="Oval 22">
              <a:extLst>
                <a:ext uri="{FF2B5EF4-FFF2-40B4-BE49-F238E27FC236}">
                  <a16:creationId xmlns:a16="http://schemas.microsoft.com/office/drawing/2014/main" id="{A7596D47-7C57-2100-E987-676BB8B0B10E}"/>
                </a:ext>
              </a:extLst>
            </p:cNvPr>
            <p:cNvSpPr/>
            <p:nvPr/>
          </p:nvSpPr>
          <p:spPr>
            <a:xfrm>
              <a:off x="1155136" y="3597826"/>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spc="-300"/>
            </a:p>
          </p:txBody>
        </p:sp>
        <p:sp>
          <p:nvSpPr>
            <p:cNvPr id="24" name="Oval 23">
              <a:extLst>
                <a:ext uri="{FF2B5EF4-FFF2-40B4-BE49-F238E27FC236}">
                  <a16:creationId xmlns:a16="http://schemas.microsoft.com/office/drawing/2014/main" id="{4936D856-54D0-42E7-57A2-A1385AB9BE35}"/>
                </a:ext>
              </a:extLst>
            </p:cNvPr>
            <p:cNvSpPr/>
            <p:nvPr/>
          </p:nvSpPr>
          <p:spPr>
            <a:xfrm>
              <a:off x="429702" y="292503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a:t>9</a:t>
              </a:r>
            </a:p>
          </p:txBody>
        </p:sp>
        <p:sp>
          <p:nvSpPr>
            <p:cNvPr id="25" name="Oval 24">
              <a:extLst>
                <a:ext uri="{FF2B5EF4-FFF2-40B4-BE49-F238E27FC236}">
                  <a16:creationId xmlns:a16="http://schemas.microsoft.com/office/drawing/2014/main" id="{D7FDE44C-6C4D-FAD1-D420-E3878427BA77}"/>
                </a:ext>
              </a:extLst>
            </p:cNvPr>
            <p:cNvSpPr/>
            <p:nvPr/>
          </p:nvSpPr>
          <p:spPr>
            <a:xfrm>
              <a:off x="1155136" y="3135707"/>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spc="-300"/>
            </a:p>
          </p:txBody>
        </p:sp>
        <p:sp>
          <p:nvSpPr>
            <p:cNvPr id="26" name="Oval 25">
              <a:extLst>
                <a:ext uri="{FF2B5EF4-FFF2-40B4-BE49-F238E27FC236}">
                  <a16:creationId xmlns:a16="http://schemas.microsoft.com/office/drawing/2014/main" id="{E3C400AF-1802-A6B0-CF36-7FB2D5C77DBF}"/>
                </a:ext>
              </a:extLst>
            </p:cNvPr>
            <p:cNvSpPr/>
            <p:nvPr/>
          </p:nvSpPr>
          <p:spPr>
            <a:xfrm>
              <a:off x="1155136" y="403567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spc="-300"/>
            </a:p>
          </p:txBody>
        </p:sp>
        <p:sp>
          <p:nvSpPr>
            <p:cNvPr id="30" name="Oval 29">
              <a:extLst>
                <a:ext uri="{FF2B5EF4-FFF2-40B4-BE49-F238E27FC236}">
                  <a16:creationId xmlns:a16="http://schemas.microsoft.com/office/drawing/2014/main" id="{967AE9AC-F5D3-2115-4673-FB0FA93C6391}"/>
                </a:ext>
              </a:extLst>
            </p:cNvPr>
            <p:cNvSpPr/>
            <p:nvPr/>
          </p:nvSpPr>
          <p:spPr>
            <a:xfrm>
              <a:off x="437300" y="4252259"/>
              <a:ext cx="324692" cy="29554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200" spc="-300"/>
            </a:p>
          </p:txBody>
        </p:sp>
        <p:sp>
          <p:nvSpPr>
            <p:cNvPr id="31" name="TextBox 30">
              <a:extLst>
                <a:ext uri="{FF2B5EF4-FFF2-40B4-BE49-F238E27FC236}">
                  <a16:creationId xmlns:a16="http://schemas.microsoft.com/office/drawing/2014/main" id="{4631EC1B-1E8C-480A-B88F-6AF22661C398}"/>
                </a:ext>
              </a:extLst>
            </p:cNvPr>
            <p:cNvSpPr txBox="1"/>
            <p:nvPr/>
          </p:nvSpPr>
          <p:spPr>
            <a:xfrm>
              <a:off x="1116915" y="3123471"/>
              <a:ext cx="377026" cy="307777"/>
            </a:xfrm>
            <a:prstGeom prst="rect">
              <a:avLst/>
            </a:prstGeom>
            <a:noFill/>
          </p:spPr>
          <p:txBody>
            <a:bodyPr wrap="none" rtlCol="0">
              <a:spAutoFit/>
            </a:bodyPr>
            <a:lstStyle/>
            <a:p>
              <a:r>
                <a:rPr lang="en-GB" sz="1400"/>
                <a:t>10</a:t>
              </a:r>
            </a:p>
          </p:txBody>
        </p:sp>
        <p:sp>
          <p:nvSpPr>
            <p:cNvPr id="32" name="TextBox 31">
              <a:extLst>
                <a:ext uri="{FF2B5EF4-FFF2-40B4-BE49-F238E27FC236}">
                  <a16:creationId xmlns:a16="http://schemas.microsoft.com/office/drawing/2014/main" id="{875551EB-216F-65FD-CF19-8B47EB7D8EF7}"/>
                </a:ext>
              </a:extLst>
            </p:cNvPr>
            <p:cNvSpPr txBox="1"/>
            <p:nvPr/>
          </p:nvSpPr>
          <p:spPr>
            <a:xfrm>
              <a:off x="1121650" y="3587714"/>
              <a:ext cx="377026" cy="307777"/>
            </a:xfrm>
            <a:prstGeom prst="rect">
              <a:avLst/>
            </a:prstGeom>
            <a:noFill/>
          </p:spPr>
          <p:txBody>
            <a:bodyPr wrap="none" rtlCol="0">
              <a:spAutoFit/>
            </a:bodyPr>
            <a:lstStyle/>
            <a:p>
              <a:r>
                <a:rPr lang="en-GB" sz="1400"/>
                <a:t>12</a:t>
              </a:r>
            </a:p>
          </p:txBody>
        </p:sp>
        <p:sp>
          <p:nvSpPr>
            <p:cNvPr id="33" name="TextBox 32">
              <a:extLst>
                <a:ext uri="{FF2B5EF4-FFF2-40B4-BE49-F238E27FC236}">
                  <a16:creationId xmlns:a16="http://schemas.microsoft.com/office/drawing/2014/main" id="{A2026DD8-16DD-B76F-6606-341A364737CF}"/>
                </a:ext>
              </a:extLst>
            </p:cNvPr>
            <p:cNvSpPr txBox="1"/>
            <p:nvPr/>
          </p:nvSpPr>
          <p:spPr>
            <a:xfrm>
              <a:off x="403535" y="3363612"/>
              <a:ext cx="377026" cy="307777"/>
            </a:xfrm>
            <a:prstGeom prst="rect">
              <a:avLst/>
            </a:prstGeom>
            <a:noFill/>
          </p:spPr>
          <p:txBody>
            <a:bodyPr wrap="none" rtlCol="0">
              <a:spAutoFit/>
            </a:bodyPr>
            <a:lstStyle/>
            <a:p>
              <a:r>
                <a:rPr lang="en-GB" sz="1400"/>
                <a:t>11</a:t>
              </a:r>
            </a:p>
          </p:txBody>
        </p:sp>
        <p:sp>
          <p:nvSpPr>
            <p:cNvPr id="34" name="TextBox 33">
              <a:extLst>
                <a:ext uri="{FF2B5EF4-FFF2-40B4-BE49-F238E27FC236}">
                  <a16:creationId xmlns:a16="http://schemas.microsoft.com/office/drawing/2014/main" id="{053D5F26-E6E7-2688-6E00-B6C200F02757}"/>
                </a:ext>
              </a:extLst>
            </p:cNvPr>
            <p:cNvSpPr txBox="1"/>
            <p:nvPr/>
          </p:nvSpPr>
          <p:spPr>
            <a:xfrm>
              <a:off x="410412" y="3812886"/>
              <a:ext cx="377026" cy="307777"/>
            </a:xfrm>
            <a:prstGeom prst="rect">
              <a:avLst/>
            </a:prstGeom>
            <a:noFill/>
          </p:spPr>
          <p:txBody>
            <a:bodyPr wrap="none" rtlCol="0">
              <a:spAutoFit/>
            </a:bodyPr>
            <a:lstStyle/>
            <a:p>
              <a:r>
                <a:rPr lang="en-GB" sz="1400"/>
                <a:t>13</a:t>
              </a:r>
            </a:p>
          </p:txBody>
        </p:sp>
        <p:sp>
          <p:nvSpPr>
            <p:cNvPr id="35" name="TextBox 34">
              <a:extLst>
                <a:ext uri="{FF2B5EF4-FFF2-40B4-BE49-F238E27FC236}">
                  <a16:creationId xmlns:a16="http://schemas.microsoft.com/office/drawing/2014/main" id="{C2741851-8AA7-4FFF-AF89-816BBF9A4290}"/>
                </a:ext>
              </a:extLst>
            </p:cNvPr>
            <p:cNvSpPr txBox="1"/>
            <p:nvPr/>
          </p:nvSpPr>
          <p:spPr>
            <a:xfrm>
              <a:off x="1114855" y="4029560"/>
              <a:ext cx="377026" cy="307777"/>
            </a:xfrm>
            <a:prstGeom prst="rect">
              <a:avLst/>
            </a:prstGeom>
            <a:noFill/>
          </p:spPr>
          <p:txBody>
            <a:bodyPr wrap="none" rtlCol="0">
              <a:spAutoFit/>
            </a:bodyPr>
            <a:lstStyle/>
            <a:p>
              <a:r>
                <a:rPr lang="en-GB" sz="1400"/>
                <a:t>14</a:t>
              </a:r>
            </a:p>
          </p:txBody>
        </p:sp>
        <p:sp>
          <p:nvSpPr>
            <p:cNvPr id="36" name="TextBox 35">
              <a:extLst>
                <a:ext uri="{FF2B5EF4-FFF2-40B4-BE49-F238E27FC236}">
                  <a16:creationId xmlns:a16="http://schemas.microsoft.com/office/drawing/2014/main" id="{F705A6EA-DDDB-39F9-2BCE-44A51A28DE52}"/>
                </a:ext>
              </a:extLst>
            </p:cNvPr>
            <p:cNvSpPr txBox="1"/>
            <p:nvPr/>
          </p:nvSpPr>
          <p:spPr>
            <a:xfrm>
              <a:off x="410412" y="4237285"/>
              <a:ext cx="377026" cy="307777"/>
            </a:xfrm>
            <a:prstGeom prst="rect">
              <a:avLst/>
            </a:prstGeom>
            <a:noFill/>
          </p:spPr>
          <p:txBody>
            <a:bodyPr wrap="none" rtlCol="0">
              <a:spAutoFit/>
            </a:bodyPr>
            <a:lstStyle/>
            <a:p>
              <a:r>
                <a:rPr lang="en-GB" sz="1400"/>
                <a:t>15</a:t>
              </a:r>
            </a:p>
          </p:txBody>
        </p:sp>
      </p:grpSp>
      <p:sp>
        <p:nvSpPr>
          <p:cNvPr id="38" name="TextBox 21">
            <a:extLst>
              <a:ext uri="{FF2B5EF4-FFF2-40B4-BE49-F238E27FC236}">
                <a16:creationId xmlns:a16="http://schemas.microsoft.com/office/drawing/2014/main" id="{FD7E70D4-45BD-B6B2-0F5A-B2953A0490DC}"/>
              </a:ext>
            </a:extLst>
          </p:cNvPr>
          <p:cNvSpPr txBox="1"/>
          <p:nvPr/>
        </p:nvSpPr>
        <p:spPr>
          <a:xfrm>
            <a:off x="828655" y="4829237"/>
            <a:ext cx="3285311" cy="340519"/>
          </a:xfrm>
          <a:prstGeom prst="roundRect">
            <a:avLst/>
          </a:prstGeom>
          <a:ln/>
        </p:spPr>
        <p:style>
          <a:lnRef idx="2">
            <a:schemeClr val="accent4">
              <a:shade val="15000"/>
            </a:schemeClr>
          </a:lnRef>
          <a:fillRef idx="1">
            <a:schemeClr val="accent4"/>
          </a:fillRef>
          <a:effectRef idx="0">
            <a:schemeClr val="accent4"/>
          </a:effectRef>
          <a:fontRef idx="minor">
            <a:schemeClr val="lt1"/>
          </a:fontRef>
        </p:style>
        <p:txBody>
          <a:bodyPr wrap="square" lIns="91440" tIns="45720" rIns="91440" bIns="45720" rtlCol="0" anchor="t">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400" b="1">
                <a:latin typeface="Arial"/>
                <a:cs typeface="Arial"/>
              </a:rPr>
              <a:t>Continued on the next page</a:t>
            </a:r>
            <a:endParaRPr lang="en-US"/>
          </a:p>
        </p:txBody>
      </p:sp>
    </p:spTree>
    <p:extLst>
      <p:ext uri="{BB962C8B-B14F-4D97-AF65-F5344CB8AC3E}">
        <p14:creationId xmlns:p14="http://schemas.microsoft.com/office/powerpoint/2010/main" val="1104091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B6BD68DD6164A8BF92A9DB2518734" ma:contentTypeVersion="13" ma:contentTypeDescription="Create a new document." ma:contentTypeScope="" ma:versionID="9dd7bc1f2f0a143459b98bc78d566662">
  <xsd:schema xmlns:xsd="http://www.w3.org/2001/XMLSchema" xmlns:xs="http://www.w3.org/2001/XMLSchema" xmlns:p="http://schemas.microsoft.com/office/2006/metadata/properties" xmlns:ns2="36c8d96a-fa9b-4e9c-b71e-314e3ac2ce29" xmlns:ns3="e0bc8947-ac4a-4e12-98e9-40fcec428d08" targetNamespace="http://schemas.microsoft.com/office/2006/metadata/properties" ma:root="true" ma:fieldsID="095f47533cdfd7cfc21c38601028d60e" ns2:_="" ns3:_="">
    <xsd:import namespace="36c8d96a-fa9b-4e9c-b71e-314e3ac2ce29"/>
    <xsd:import namespace="e0bc8947-ac4a-4e12-98e9-40fcec428d0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8d96a-fa9b-4e9c-b71e-314e3ac2ce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0c0796b-1dff-4857-98ea-50838fc9d9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bc8947-ac4a-4e12-98e9-40fcec428d0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73c7bc5-fa3e-4cb9-9612-ea1d42e62ae2}" ma:internalName="TaxCatchAll" ma:showField="CatchAllData" ma:web="e0bc8947-ac4a-4e12-98e9-40fcec428d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c8d96a-fa9b-4e9c-b71e-314e3ac2ce29">
      <Terms xmlns="http://schemas.microsoft.com/office/infopath/2007/PartnerControls"/>
    </lcf76f155ced4ddcb4097134ff3c332f>
    <TaxCatchAll xmlns="e0bc8947-ac4a-4e12-98e9-40fcec428d08" xsi:nil="true"/>
  </documentManagement>
</p:properties>
</file>

<file path=customXml/itemProps1.xml><?xml version="1.0" encoding="utf-8"?>
<ds:datastoreItem xmlns:ds="http://schemas.openxmlformats.org/officeDocument/2006/customXml" ds:itemID="{56E6DBC6-DAF5-4F6C-B94C-BF968DE86A56}">
  <ds:schemaRefs>
    <ds:schemaRef ds:uri="36c8d96a-fa9b-4e9c-b71e-314e3ac2ce29"/>
    <ds:schemaRef ds:uri="e0bc8947-ac4a-4e12-98e9-40fcec428d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0A7D84-5C7E-4B54-B742-8662E419C345}">
  <ds:schemaRefs>
    <ds:schemaRef ds:uri="http://schemas.microsoft.com/sharepoint/v3/contenttype/forms"/>
  </ds:schemaRefs>
</ds:datastoreItem>
</file>

<file path=customXml/itemProps3.xml><?xml version="1.0" encoding="utf-8"?>
<ds:datastoreItem xmlns:ds="http://schemas.openxmlformats.org/officeDocument/2006/customXml" ds:itemID="{9488F09A-0430-4132-B29E-5D557B965C8C}">
  <ds:schemaRefs>
    <ds:schemaRef ds:uri="36c8d96a-fa9b-4e9c-b71e-314e3ac2ce29"/>
    <ds:schemaRef ds:uri="e0bc8947-ac4a-4e12-98e9-40fcec428d0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5681</Words>
  <Application>Microsoft Office PowerPoint</Application>
  <PresentationFormat>Widescreen</PresentationFormat>
  <Paragraphs>575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Online Portal &amp; Submitting an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Molloy</dc:creator>
  <cp:lastModifiedBy>Jamie Lynch</cp:lastModifiedBy>
  <cp:revision>1</cp:revision>
  <dcterms:created xsi:type="dcterms:W3CDTF">2025-01-20T08:03:58Z</dcterms:created>
  <dcterms:modified xsi:type="dcterms:W3CDTF">2025-07-29T12:41:27Z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0x010100606B6BD68DD6164A8BF92A9DB2518734</vt:lpwstr>
  </property>
  <property fmtid="{D5CDD505-2E9C-101B-9397-08002B2CF9AE}" pid="3" name="MediaServiceImageTags">
    <vt:lpwstr/>
  </property>
</Properties>
</file>